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5"/>
  </p:notesMasterIdLst>
  <p:sldIdLst>
    <p:sldId id="389" r:id="rId3"/>
    <p:sldId id="388" r:id="rId4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10"/>
  </p:normalViewPr>
  <p:slideViewPr>
    <p:cSldViewPr snapToGrid="0">
      <p:cViewPr varScale="1">
        <p:scale>
          <a:sx n="114" d="100"/>
          <a:sy n="114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963F7-2896-4216-A974-2578725854B6}" type="datetimeFigureOut">
              <a:rPr lang="en-SE" smtClean="0"/>
              <a:t>1/23/26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747A0-C086-4164-9F34-692353C3ED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444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CD586-C145-4C08-8ECD-C931AA6281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lvo Cent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lvo Cent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8.svg"/><Relationship Id="rId5" Type="http://schemas.openxmlformats.org/officeDocument/2006/relationships/image" Target="../media/image20.sv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16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1.png"/><Relationship Id="rId9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svg"/><Relationship Id="rId7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svg"/><Relationship Id="rId7" Type="http://schemas.openxmlformats.org/officeDocument/2006/relationships/image" Target="../media/image30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8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0.sv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11" Type="http://schemas.openxmlformats.org/officeDocument/2006/relationships/image" Target="../media/image32.svg"/><Relationship Id="rId5" Type="http://schemas.openxmlformats.org/officeDocument/2006/relationships/image" Target="../media/image39.svg"/><Relationship Id="rId10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31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2426" y="512290"/>
            <a:ext cx="8504190" cy="1194590"/>
          </a:xfrm>
          <a:prstGeom prst="rect">
            <a:avLst/>
          </a:prstGeom>
        </p:spPr>
        <p:txBody>
          <a:bodyPr anchor="t" anchorCtr="0"/>
          <a:lstStyle>
            <a:lvl1pPr algn="l">
              <a:defRPr sz="8500" kern="1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E27A84-D085-15F9-B596-6FA23DEBA6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1918616"/>
            <a:ext cx="6274798" cy="1510384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  <a:lvl2pPr marL="252000" indent="-252000">
              <a:lnSpc>
                <a:spcPct val="100000"/>
              </a:lnSpc>
              <a:spcAft>
                <a:spcPts val="300"/>
              </a:spcAft>
              <a:defRPr sz="2400"/>
            </a:lvl2pPr>
            <a:lvl3pPr marL="504000" indent="-252000">
              <a:defRPr sz="2000"/>
            </a:lvl3pPr>
            <a:lvl4pPr marL="756000" indent="-252000">
              <a:defRPr sz="1600"/>
            </a:lvl4pPr>
            <a:lvl5pPr marL="1008000" indent="-252000">
              <a:defRPr sz="1400"/>
            </a:lvl5pPr>
          </a:lstStyle>
          <a:p>
            <a:pPr lvl="0"/>
            <a:r>
              <a:rPr lang="en-GB">
                <a:effectLst/>
              </a:rPr>
              <a:t>Click to add intro text to set the scene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96D48-04C2-5131-1414-0E9695A1A7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71D671-A575-671B-338C-6732CD2B51E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46A93B-459E-E824-3E01-983AA95542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15675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58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5B4F05-A253-E59D-DF05-D0E4B4DC39C4}"/>
              </a:ext>
            </a:extLst>
          </p:cNvPr>
          <p:cNvSpPr/>
          <p:nvPr userDrawn="1"/>
        </p:nvSpPr>
        <p:spPr>
          <a:xfrm>
            <a:off x="7585075" y="565245"/>
            <a:ext cx="4606925" cy="573338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00" err="1">
              <a:cs typeface="Arial" panose="020B0604020202020204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76D197-BDE7-6803-154A-DCF75ABB3CE8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31052F-5238-6763-657D-9DD4FFF4CF53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D184AA-90E9-CB85-EBF9-4E2FF68D1EC3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4B9E969E-BCA5-665B-E411-9F729C1D3A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185" y="1381886"/>
            <a:ext cx="6351590" cy="4152825"/>
          </a:xfrm>
        </p:spPr>
        <p:txBody>
          <a:bodyPr anchor="ctr" anchorCtr="0"/>
          <a:lstStyle>
            <a:lvl1pPr marL="0" inden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30AF9-4FA2-E397-C90D-A1F98A28A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39277" y="781249"/>
            <a:ext cx="3924098" cy="5095676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34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76D197-BDE7-6803-154A-DCF75ABB3CE8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31052F-5238-6763-657D-9DD4FFF4CF53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9F08D46-3612-79F1-54CD-9FB0F12CE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10936376" cy="389494"/>
          </a:xfrm>
        </p:spPr>
        <p:txBody>
          <a:bodyPr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E22F0A-E80A-1212-DB7C-40602688AF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5600" y="1345565"/>
            <a:ext cx="4795135" cy="4531359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DA9A73-851C-45CC-9AE2-28C3AA96F21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5999" y="1345565"/>
            <a:ext cx="5195977" cy="4531359"/>
          </a:xfr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08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76D197-BDE7-6803-154A-DCF75ABB3CE8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31052F-5238-6763-657D-9DD4FFF4CF53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">
            <a:extLst>
              <a:ext uri="{FF2B5EF4-FFF2-40B4-BE49-F238E27FC236}">
                <a16:creationId xmlns:a16="http://schemas.microsoft.com/office/drawing/2014/main" id="{6343EAA2-0A2E-8894-4E7B-745276ECE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10788739" cy="389494"/>
          </a:xfrm>
        </p:spPr>
        <p:txBody>
          <a:bodyPr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58A6CAF4-8051-61BC-0459-FC90AFB3CB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5599" y="1345565"/>
            <a:ext cx="3359874" cy="4524375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C963914-85BD-9CB3-903A-FC7E3DFE001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070033" y="1345565"/>
            <a:ext cx="3359874" cy="4524375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15595366-11B6-943B-C830-26CA0EF04CD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784465" y="1345565"/>
            <a:ext cx="3359874" cy="4524375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68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D53270-5E95-2261-6D40-91D649536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5" y="1497874"/>
            <a:ext cx="6479043" cy="3920106"/>
          </a:xfrm>
        </p:spPr>
        <p:txBody>
          <a:bodyPr anchor="ctr" anchorCtr="0"/>
          <a:lstStyle>
            <a:lvl1pPr marL="0" inden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  <a:defRPr sz="3200" i="1" spc="-60" baseline="0"/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Quote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E48307-E129-A33F-58F2-30A07468D96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77896D-FA03-6FC0-E6D3-8287DC44F85F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6D368A5-E893-13AE-1DB7-D6A887CE1E6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63C9CDC-6CC5-8404-B425-A7A34040A0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9DED22-EA2B-F32F-BAE7-EADE7C7662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8945FBF-013F-2C48-5B32-491229DBF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184" y="5712823"/>
            <a:ext cx="7196140" cy="31650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Name Surname / Position</a:t>
            </a:r>
          </a:p>
        </p:txBody>
      </p:sp>
    </p:spTree>
    <p:extLst>
      <p:ext uri="{BB962C8B-B14F-4D97-AF65-F5344CB8AC3E}">
        <p14:creationId xmlns:p14="http://schemas.microsoft.com/office/powerpoint/2010/main" val="1684291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AF54D-E5A3-F3D6-BC36-7AC753852C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913" y="695960"/>
            <a:ext cx="3498823" cy="10604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B853FC31-7621-346C-1C7B-398FA4793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5" y="3659351"/>
            <a:ext cx="3328128" cy="341150"/>
          </a:xfrm>
        </p:spPr>
        <p:txBody>
          <a:bodyPr/>
          <a:lstStyle>
            <a:lvl1pPr>
              <a:defRPr sz="18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7C7CFFB2-3150-CDCE-8B24-F0547CC208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0060" y="695960"/>
            <a:ext cx="3498823" cy="10604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92EC247-18DC-2C0D-07DC-37DAFF7FB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8628" y="3659351"/>
            <a:ext cx="3328128" cy="3411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5F910EBF-8A4D-18E4-E9FE-D3BE80404A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3081" y="695960"/>
            <a:ext cx="3498823" cy="10604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56" name="Text Placeholder 51">
            <a:extLst>
              <a:ext uri="{FF2B5EF4-FFF2-40B4-BE49-F238E27FC236}">
                <a16:creationId xmlns:a16="http://schemas.microsoft.com/office/drawing/2014/main" id="{AAF1EED2-D9A7-5022-42FC-2FE51551FF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1649" y="3659351"/>
            <a:ext cx="3328128" cy="3411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F71AB0-29E9-504C-7591-259D5D31C06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819D477-DF3F-2088-9349-17AD619EC6F3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ate Placeholder 61">
            <a:extLst>
              <a:ext uri="{FF2B5EF4-FFF2-40B4-BE49-F238E27FC236}">
                <a16:creationId xmlns:a16="http://schemas.microsoft.com/office/drawing/2014/main" id="{CAFE8B0E-A501-FB01-F3A2-4B41E16D3FA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63" name="Footer Placeholder 62">
            <a:extLst>
              <a:ext uri="{FF2B5EF4-FFF2-40B4-BE49-F238E27FC236}">
                <a16:creationId xmlns:a16="http://schemas.microsoft.com/office/drawing/2014/main" id="{8139A629-8E81-1269-8F05-5AA9D0EE6C9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B1CE5268-04B5-F4AA-7113-C072616BA70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767C3DEF-29E0-1FD3-A7CA-6DDE5CA668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5598" y="4054474"/>
            <a:ext cx="3328128" cy="1822451"/>
          </a:xfrm>
        </p:spPr>
        <p:txBody>
          <a:bodyPr/>
          <a:lstStyle>
            <a:lvl1pPr marL="144000" indent="-144000">
              <a:lnSpc>
                <a:spcPct val="110000"/>
              </a:lnSpc>
              <a:spcAft>
                <a:spcPts val="300"/>
              </a:spcAft>
              <a:defRPr sz="1200"/>
            </a:lvl1pPr>
            <a:lvl2pPr marL="288000" indent="-144000">
              <a:lnSpc>
                <a:spcPct val="110000"/>
              </a:lnSpc>
              <a:defRPr sz="1000"/>
            </a:lvl2pPr>
            <a:lvl3pPr marL="432000" indent="-144000">
              <a:lnSpc>
                <a:spcPct val="110000"/>
              </a:lnSpc>
              <a:defRPr sz="800"/>
            </a:lvl3pPr>
            <a:lvl4pPr marL="576000" indent="-144000">
              <a:lnSpc>
                <a:spcPct val="110000"/>
              </a:lnSpc>
              <a:defRPr sz="800"/>
            </a:lvl4pPr>
            <a:lvl5pPr marL="720000" indent="-144000">
              <a:lnSpc>
                <a:spcPct val="110000"/>
              </a:lnSpc>
              <a:defRPr sz="8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EB34EE-C574-8AB2-14BD-FA4491FC735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238628" y="4054474"/>
            <a:ext cx="3328128" cy="1822451"/>
          </a:xfrm>
        </p:spPr>
        <p:txBody>
          <a:bodyPr/>
          <a:lstStyle>
            <a:lvl1pPr marL="171450" indent="-1714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1pPr>
            <a:lvl2pPr marL="288000" indent="-144000">
              <a:lnSpc>
                <a:spcPct val="110000"/>
              </a:lnSpc>
              <a:defRPr sz="1000"/>
            </a:lvl2pPr>
            <a:lvl3pPr marL="432000" indent="-144000">
              <a:lnSpc>
                <a:spcPct val="110000"/>
              </a:lnSpc>
              <a:defRPr sz="800"/>
            </a:lvl3pPr>
            <a:lvl4pPr marL="576000" indent="-144000">
              <a:lnSpc>
                <a:spcPct val="110000"/>
              </a:lnSpc>
              <a:defRPr sz="800"/>
            </a:lvl4pPr>
            <a:lvl5pPr marL="720000" indent="-144000">
              <a:lnSpc>
                <a:spcPct val="110000"/>
              </a:lnSpc>
              <a:defRPr sz="8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79E2DD7-F65F-E4E0-2174-E8B02DB83F5B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121649" y="4054474"/>
            <a:ext cx="3328128" cy="1822451"/>
          </a:xfrm>
        </p:spPr>
        <p:txBody>
          <a:bodyPr/>
          <a:lstStyle>
            <a:lvl1pPr marL="171450" indent="-1714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1pPr>
            <a:lvl2pPr marL="288000" indent="-144000">
              <a:lnSpc>
                <a:spcPct val="110000"/>
              </a:lnSpc>
              <a:defRPr sz="1000"/>
            </a:lvl2pPr>
            <a:lvl3pPr marL="432000" indent="-144000">
              <a:lnSpc>
                <a:spcPct val="110000"/>
              </a:lnSpc>
              <a:defRPr sz="800"/>
            </a:lvl3pPr>
            <a:lvl4pPr marL="576000" indent="-144000">
              <a:lnSpc>
                <a:spcPct val="110000"/>
              </a:lnSpc>
              <a:defRPr sz="800"/>
            </a:lvl4pPr>
            <a:lvl5pPr marL="720000" indent="-144000">
              <a:lnSpc>
                <a:spcPct val="110000"/>
              </a:lnSpc>
              <a:defRPr sz="8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759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AF54D-E5A3-F3D6-BC36-7AC753852C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2634" y="788955"/>
            <a:ext cx="1551600" cy="20392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B853FC31-7621-346C-1C7B-398FA4793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4" y="3691890"/>
            <a:ext cx="1551600" cy="253841"/>
          </a:xfrm>
        </p:spPr>
        <p:txBody>
          <a:bodyPr/>
          <a:lstStyle>
            <a:lvl1pPr>
              <a:lnSpc>
                <a:spcPct val="110000"/>
              </a:lnSpc>
              <a:defRPr sz="12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C00D40-4B7D-6975-0C0F-D39216798F7A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55601" y="3954780"/>
            <a:ext cx="1552578" cy="1922143"/>
          </a:xfrm>
        </p:spPr>
        <p:txBody>
          <a:bodyPr/>
          <a:lstStyle>
            <a:lvl1pPr marL="90000" indent="-90000">
              <a:lnSpc>
                <a:spcPct val="124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BCD453-21AB-F687-673B-F5900A7C1874}"/>
              </a:ext>
            </a:extLst>
          </p:cNvPr>
          <p:cNvGrpSpPr/>
          <p:nvPr userDrawn="1"/>
        </p:nvGrpSpPr>
        <p:grpSpPr>
          <a:xfrm>
            <a:off x="0" y="557986"/>
            <a:ext cx="12193200" cy="5741345"/>
            <a:chOff x="0" y="557986"/>
            <a:chExt cx="12193200" cy="574134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3FF7E9-9406-38ED-FB37-A0B6A9C433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59368"/>
              <a:ext cx="12193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6F685FE-12BD-34C1-F6E7-BE3C47BC88D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189821" y="3427186"/>
              <a:ext cx="5738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191669-8CCC-5C84-5116-EE275340B4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299331"/>
              <a:ext cx="12193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76BA6D-619C-C44C-D059-427B57C33C2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740188" y="3427187"/>
              <a:ext cx="5738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5F957F-0BDA-00C6-C4F2-C96F491E224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5207318" y="3427187"/>
              <a:ext cx="5738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C746C8-1AA7-BF18-36B8-1F0F1329D43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224816" y="3427187"/>
              <a:ext cx="5738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5F8C37-E796-AABA-0378-C24E34B5C16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1242314" y="3427187"/>
              <a:ext cx="5738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9ADA30F-89BA-760E-4557-23FC7789CF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38102" y="788955"/>
            <a:ext cx="1551600" cy="20392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3D8C4F2-09DC-B712-C247-16FFA647E4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38102" y="3954780"/>
            <a:ext cx="1552578" cy="1922143"/>
          </a:xfrm>
        </p:spPr>
        <p:txBody>
          <a:bodyPr/>
          <a:lstStyle>
            <a:lvl1pPr marL="90000" indent="-90000">
              <a:lnSpc>
                <a:spcPct val="124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800" kern="1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FC51E7-A566-5ABD-80E9-E965023B6E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20603" y="788955"/>
            <a:ext cx="1551600" cy="20392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012A37D-CA85-CE57-C2E2-0380CA523F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20603" y="3954780"/>
            <a:ext cx="1552578" cy="1922143"/>
          </a:xfrm>
        </p:spPr>
        <p:txBody>
          <a:bodyPr/>
          <a:lstStyle>
            <a:lvl1pPr marL="90000" indent="-90000">
              <a:lnSpc>
                <a:spcPct val="124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3B002B8B-E3B7-494F-0103-4C1C973ED6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02136" y="788955"/>
            <a:ext cx="1551600" cy="20392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80D23D5-1B98-51BA-913E-4114325819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02136" y="3954780"/>
            <a:ext cx="1552578" cy="1922143"/>
          </a:xfrm>
        </p:spPr>
        <p:txBody>
          <a:bodyPr/>
          <a:lstStyle>
            <a:lvl1pPr marL="90000" indent="-90000">
              <a:lnSpc>
                <a:spcPct val="124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F40B239-EF9A-579F-DFBC-6AF9B5B86C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81970" y="788955"/>
            <a:ext cx="1551600" cy="20392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C20748E-FB80-6819-6830-BF223270A7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81970" y="3954780"/>
            <a:ext cx="1552578" cy="1922143"/>
          </a:xfrm>
        </p:spPr>
        <p:txBody>
          <a:bodyPr/>
          <a:lstStyle>
            <a:lvl1pPr marL="90000" indent="-90000">
              <a:lnSpc>
                <a:spcPct val="124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9A8BDF1D-A56B-BF64-447D-BA86E1D9605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261803" y="788955"/>
            <a:ext cx="1577772" cy="20392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06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FC9A867-F3DB-E76F-E21D-F471FB7F53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1803" y="3954780"/>
            <a:ext cx="1577772" cy="1922143"/>
          </a:xfrm>
        </p:spPr>
        <p:txBody>
          <a:bodyPr/>
          <a:lstStyle>
            <a:lvl1pPr marL="90000" indent="-90000">
              <a:lnSpc>
                <a:spcPct val="124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48" name="Text Placeholder 51">
            <a:extLst>
              <a:ext uri="{FF2B5EF4-FFF2-40B4-BE49-F238E27FC236}">
                <a16:creationId xmlns:a16="http://schemas.microsoft.com/office/drawing/2014/main" id="{7BB86723-554D-79FC-62BA-E3C50112AD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38102" y="3691890"/>
            <a:ext cx="1551600" cy="25384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50" name="Text Placeholder 51">
            <a:extLst>
              <a:ext uri="{FF2B5EF4-FFF2-40B4-BE49-F238E27FC236}">
                <a16:creationId xmlns:a16="http://schemas.microsoft.com/office/drawing/2014/main" id="{A1D478E8-C447-5FD2-F92D-E8173995EDA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0603" y="3691890"/>
            <a:ext cx="1551600" cy="25384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51" name="Text Placeholder 51">
            <a:extLst>
              <a:ext uri="{FF2B5EF4-FFF2-40B4-BE49-F238E27FC236}">
                <a16:creationId xmlns:a16="http://schemas.microsoft.com/office/drawing/2014/main" id="{61EA4C9A-2AD3-A853-1F79-CFAC17382A4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02136" y="3691890"/>
            <a:ext cx="1551600" cy="25384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6D37A22A-0CE0-D8B7-5D80-39D3B6D7BA1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81970" y="3691890"/>
            <a:ext cx="1551600" cy="25384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6BB64021-07FE-8DA8-9188-93C022F7F7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1803" y="3691890"/>
            <a:ext cx="1551600" cy="25384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2F249169-E218-06B6-2A51-0D765EE49766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F0E05C4C-C4EA-B252-1AEE-D163E54F647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29A0D4F5-2BEA-D831-B9B7-4A724D8B5017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88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B853FC31-7621-346C-1C7B-398FA4793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4273550" cy="401721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61975"/>
            <a:ext cx="6096000" cy="5737225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E48307-E129-A33F-58F2-30A07468D96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77896D-FA03-6FC0-E6D3-8287DC44F85F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6D368A5-E893-13AE-1DB7-D6A887CE1E6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63C9CDC-6CC5-8404-B425-A7A34040A0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9DED22-EA2B-F32F-BAE7-EADE7C7662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78748F-C0C3-BBA1-A420-45BE8A3EE1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599" y="1345564"/>
            <a:ext cx="4275385" cy="4531359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061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6450" y="561975"/>
            <a:ext cx="7575550" cy="5737225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E48307-E129-A33F-58F2-30A07468D96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77896D-FA03-6FC0-E6D3-8287DC44F85F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6D368A5-E893-13AE-1DB7-D6A887CE1E6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63C9CDC-6CC5-8404-B425-A7A34040A0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9DED22-EA2B-F32F-BAE7-EADE7C7662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36">
            <a:extLst>
              <a:ext uri="{FF2B5EF4-FFF2-40B4-BE49-F238E27FC236}">
                <a16:creationId xmlns:a16="http://schemas.microsoft.com/office/drawing/2014/main" id="{153222D3-FB92-86AC-2189-1FD90CA0E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3310626" cy="401721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3B6BCA-C63D-29EE-BB00-9FFD7D630C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600" y="1345564"/>
            <a:ext cx="3310626" cy="4531359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74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183" y="1390650"/>
            <a:ext cx="11478491" cy="3257549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D53270-5E95-2261-6D40-91D649536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3" y="5179286"/>
            <a:ext cx="4153856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0EB03CF-A777-F541-92EE-60EAEEAB777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623AFE-4387-63E9-037C-569AE43C88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88969B-71FA-B197-4A9D-303E297FEC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DD4E98C3-FE85-D280-68BB-C23DE01E2D0F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6D4C4358-C6F0-C6F9-303F-D24B0A0A50DA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1B5D513-1823-04B9-3FF2-D28058780C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183" y="4908396"/>
            <a:ext cx="4153856" cy="21129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B1C3D3-CA18-F631-54CC-29AC6368EC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1263" y="5179286"/>
            <a:ext cx="4319579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B3E6B3-C6E9-570D-293C-32944628A9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1261" y="4908396"/>
            <a:ext cx="4319579" cy="21129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5" name="Title 36">
            <a:extLst>
              <a:ext uri="{FF2B5EF4-FFF2-40B4-BE49-F238E27FC236}">
                <a16:creationId xmlns:a16="http://schemas.microsoft.com/office/drawing/2014/main" id="{39D9B422-8AF8-3E73-2747-8D10677FA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5537200" cy="401721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849652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B853FC31-7621-346C-1C7B-398FA4793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5" y="5293206"/>
            <a:ext cx="3690940" cy="44823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561975"/>
            <a:ext cx="12192000" cy="4498975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D53270-5E95-2261-6D40-91D649536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1902" y="5276538"/>
            <a:ext cx="3954780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0EB03CF-A777-F541-92EE-60EAEEAB777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623AFE-4387-63E9-037C-569AE43C88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88969B-71FA-B197-4A9D-303E297FEC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DD4E98C3-FE85-D280-68BB-C23DE01E2D0F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6D4C4358-C6F0-C6F9-303F-D24B0A0A50DA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3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age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18CF0C-3EA8-AFD1-9766-5F2DC373A2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2426" y="512290"/>
            <a:ext cx="8504190" cy="1194590"/>
          </a:xfrm>
          <a:prstGeom prst="rect">
            <a:avLst/>
          </a:prstGeom>
        </p:spPr>
        <p:txBody>
          <a:bodyPr anchor="t" anchorCtr="0"/>
          <a:lstStyle>
            <a:lvl1pPr algn="l">
              <a:defRPr sz="8500" kern="1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1736D-C506-DB17-76A2-EB28F7A7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043" y="6466912"/>
            <a:ext cx="779167" cy="68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ED891A9-4C34-2375-AABF-158199B1CD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425" y="1918616"/>
            <a:ext cx="6274798" cy="1510384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  <a:lvl2pPr marL="252000" indent="-252000">
              <a:lnSpc>
                <a:spcPct val="100000"/>
              </a:lnSpc>
              <a:spcAft>
                <a:spcPts val="300"/>
              </a:spcAft>
              <a:defRPr sz="2400"/>
            </a:lvl2pPr>
            <a:lvl3pPr marL="504000" indent="-252000">
              <a:defRPr sz="2000"/>
            </a:lvl3pPr>
            <a:lvl4pPr marL="756000" indent="-252000">
              <a:defRPr sz="1600"/>
            </a:lvl4pPr>
            <a:lvl5pPr marL="1008000" indent="-252000">
              <a:defRPr sz="1400"/>
            </a:lvl5pPr>
          </a:lstStyle>
          <a:p>
            <a:pPr lvl="0"/>
            <a:r>
              <a:rPr lang="en-GB">
                <a:effectLst/>
              </a:rPr>
              <a:t>Click to add intro text to set the scene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5F94ED4-90D7-7244-DE48-02D7FCAD000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51D734F-F9F1-67E7-D38B-658181E7B0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13AA510-ED19-9906-DAF4-243DFD1D0A8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115675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886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183" y="1400174"/>
            <a:ext cx="5616000" cy="3247963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7A89D58C-9172-3E99-8B25-DA3CBCFA4ED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09289" y="1400174"/>
            <a:ext cx="5615999" cy="3247963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25D2D0D-7E55-0E8C-6D43-0EBF44DC6D6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4CC94879-8F14-11CA-E2FF-B330DACDFBB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775784A-50CA-81BE-1F59-16FC737D7F7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34EE6A-9890-9CAC-ED75-9807B0A86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2" y="5179286"/>
            <a:ext cx="4153858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AFA354E-C2E1-BABA-199F-AFD0EC2963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182" y="4908396"/>
            <a:ext cx="4153858" cy="21129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E96A506-1851-E2FA-96BA-5D009B8E4E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09289" y="5179286"/>
            <a:ext cx="4153858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5EEA9-E2AC-9F71-DCDB-32DA60BC6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9289" y="4908396"/>
            <a:ext cx="4153858" cy="21129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Heading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968509-79F5-502C-0989-97718EE46D9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EEFB0-76F2-2B6F-05CA-D49302AEA089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6">
            <a:extLst>
              <a:ext uri="{FF2B5EF4-FFF2-40B4-BE49-F238E27FC236}">
                <a16:creationId xmlns:a16="http://schemas.microsoft.com/office/drawing/2014/main" id="{9B93E08D-2F2C-ED78-6A4F-C04CACCC2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5537200" cy="401721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685164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183" y="1400174"/>
            <a:ext cx="3690000" cy="3247963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2ABB37C9-7F3A-7E5B-E962-FEC738E462F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245830" y="1400174"/>
            <a:ext cx="3690000" cy="3247963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7A89D58C-9172-3E99-8B25-DA3CBCFA4ED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134350" y="1400174"/>
            <a:ext cx="3690000" cy="3247963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25D2D0D-7E55-0E8C-6D43-0EBF44DC6D6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4CC94879-8F14-11CA-E2FF-B330DACDFBB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775784A-50CA-81BE-1F59-16FC737D7F7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8CA6ECA-98D7-E954-2BF9-B5EA2A231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3" y="5179286"/>
            <a:ext cx="3690000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3EE3248-F87F-7D5F-FFF1-BB3DC4D090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183" y="4908396"/>
            <a:ext cx="3690000" cy="21129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C0E84E1-5807-65B5-4BFB-9EFA506E2C6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45830" y="5179286"/>
            <a:ext cx="3690000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B78DC61-2DE0-B079-BAAF-7FDD6752AA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45830" y="4908396"/>
            <a:ext cx="3690000" cy="21129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BB5E1CA-0963-42E2-FD2D-962E9A7C346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34350" y="5179286"/>
            <a:ext cx="3690000" cy="600387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804FD39-C796-CD88-056C-1741CCEE15D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34350" y="4908396"/>
            <a:ext cx="3690000" cy="21129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Heading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714DD6-B758-28A0-FF91-B3C41236C45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143934-AD89-5575-0C87-975BC4EC9095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6">
            <a:extLst>
              <a:ext uri="{FF2B5EF4-FFF2-40B4-BE49-F238E27FC236}">
                <a16:creationId xmlns:a16="http://schemas.microsoft.com/office/drawing/2014/main" id="{57FD8B4D-D80D-A4F5-01D6-9CB0E15FE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5537200" cy="401721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242458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CB41AE8-79EF-19D1-215B-9C1B59F3CF3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501060" y="4043362"/>
            <a:ext cx="3690940" cy="2257014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B853FC31-7621-346C-1C7B-398FA4793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1" y="835973"/>
            <a:ext cx="3308034" cy="337218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54450" y="561976"/>
            <a:ext cx="4475163" cy="573840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D53270-5E95-2261-6D40-91D649536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7" y="1336041"/>
            <a:ext cx="3308034" cy="486865"/>
          </a:xfrm>
        </p:spPr>
        <p:txBody>
          <a:bodyPr/>
          <a:lstStyle>
            <a:lvl1pPr marL="90000" indent="-90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7A89D58C-9172-3E99-8B25-DA3CBCFA4ED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501060" y="561977"/>
            <a:ext cx="3690940" cy="3281362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A30108-86C9-D082-851E-2D3730FA4CE0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B3846DB-0EBD-100F-E6CF-0F2282110225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A667290-3DD5-6E57-5C02-A4CF191498FD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C65A5E-672E-6D4E-193D-F40043D2A54F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04D2E7-D125-D293-5E6D-8EFACBA9DE0D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32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183" y="1400174"/>
            <a:ext cx="3749039" cy="2381251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7A89D58C-9172-3E99-8B25-DA3CBCFA4ED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219576" y="1400174"/>
            <a:ext cx="4076699" cy="2381251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25D2D0D-7E55-0E8C-6D43-0EBF44DC6D6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4CC94879-8F14-11CA-E2FF-B330DACDFBB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775784A-50CA-81BE-1F59-16FC737D7F7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34EE6A-9890-9CAC-ED75-9807B0A86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1902" y="792481"/>
            <a:ext cx="4148546" cy="480901"/>
          </a:xfrm>
        </p:spPr>
        <p:txBody>
          <a:bodyPr bIns="108000" anchor="ctr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aseline="0">
                <a:solidFill>
                  <a:schemeClr val="tx1"/>
                </a:solidFill>
              </a:defRPr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017059DB-0495-049D-7790-5004DD161D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409630" y="1400174"/>
            <a:ext cx="3425186" cy="2381251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7767AA11-8CCE-A88E-BF02-492AB897DD2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57182" y="3919126"/>
            <a:ext cx="3749039" cy="238125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0F6A236-3EC3-3D2E-3FA7-DB83738BBC6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219576" y="3919126"/>
            <a:ext cx="1809749" cy="238125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F402943-5A47-87F4-7793-B60DF6FB905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0025066" y="3919126"/>
            <a:ext cx="1809749" cy="238125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2CF9A606-AE6E-ED9E-137D-6A60D85073C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142680" y="3919126"/>
            <a:ext cx="3763320" cy="238125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905B05-8904-4A3E-AA7B-0D78C049D651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5D4390-064E-A0D5-4151-243BDDBB79DE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6">
            <a:extLst>
              <a:ext uri="{FF2B5EF4-FFF2-40B4-BE49-F238E27FC236}">
                <a16:creationId xmlns:a16="http://schemas.microsoft.com/office/drawing/2014/main" id="{370F3A19-8638-73CC-3855-95C99DE3A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5537200" cy="394335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686745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561975"/>
            <a:ext cx="12192000" cy="573840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0EB03CF-A777-F541-92EE-60EAEEAB777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623AFE-4387-63E9-037C-569AE43C88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88969B-71FA-B197-4A9D-303E297FEC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54D6FF-4E84-F465-04C2-F2464DF3DDBF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0E0734-05C8-D614-C7CD-0986266FDE2F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84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9BE27CD-C161-F641-F123-06152C853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0EB03CF-A777-F541-92EE-60EAEEAB777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623AFE-4387-63E9-037C-569AE43C88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88969B-71FA-B197-4A9D-303E297FEC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AB05967-2009-0128-9FF1-B4A917EFFD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043" y="6466912"/>
            <a:ext cx="779167" cy="68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5959515-F074-FB43-9C27-22E40157A3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709396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B853FC31-7621-346C-1C7B-398FA4793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835973"/>
            <a:ext cx="3690940" cy="44823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kern="100" baseline="0"/>
            </a:lvl1pPr>
          </a:lstStyle>
          <a:p>
            <a:r>
              <a:rPr lang="en-GB"/>
              <a:t>Timeline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E48307-E129-A33F-58F2-30A07468D96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77896D-FA03-6FC0-E6D3-8287DC44F85F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6D368A5-E893-13AE-1DB7-D6A887CE1E6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63C9CDC-6CC5-8404-B425-A7A34040A0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9DED22-EA2B-F32F-BAE7-EADE7C7662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9BF25D0-A28D-51BF-E1DD-838C686440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185" y="3081663"/>
            <a:ext cx="1227932" cy="17136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55B81F-1E82-6C03-D31F-621FDF23E103}"/>
              </a:ext>
            </a:extLst>
          </p:cNvPr>
          <p:cNvGrpSpPr/>
          <p:nvPr userDrawn="1"/>
        </p:nvGrpSpPr>
        <p:grpSpPr>
          <a:xfrm>
            <a:off x="347662" y="3398811"/>
            <a:ext cx="11502000" cy="61200"/>
            <a:chOff x="347662" y="3398811"/>
            <a:chExt cx="11502000" cy="61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0B62C7-6E88-7307-5A87-B29C9D1A97B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098662" y="-2321590"/>
              <a:ext cx="0" cy="11502000"/>
            </a:xfrm>
            <a:prstGeom prst="line">
              <a:avLst/>
            </a:prstGeom>
            <a:ln w="9525">
              <a:solidFill>
                <a:schemeClr val="tx1"/>
              </a:solidFill>
              <a:round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8924E7-9560-2F73-8E76-19D590C22E6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18652" y="3429411"/>
              <a:ext cx="612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258B29FB-42E0-B9F3-CB8A-877B403A3945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2355469" y="3409407"/>
            <a:ext cx="46800" cy="46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A6BAB323-8724-56EC-234F-C487013444CB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585567" y="3409407"/>
            <a:ext cx="46800" cy="46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6E7E99DB-163B-454D-5E96-80AFCCD91289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815665" y="3409407"/>
            <a:ext cx="46800" cy="46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01E8A480-61B5-769D-C9CB-519DF983B903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9045763" y="3409407"/>
            <a:ext cx="46800" cy="46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                   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802522-1AA7-6D5A-FC65-EB14936AB0AF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414338" y="3669363"/>
            <a:ext cx="1687512" cy="2212975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 baseline="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/>
              <a:t>Click to 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837F4FA-58A1-FD8A-A3A8-DC65A83B426F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2388870" y="3081663"/>
            <a:ext cx="1227932" cy="17136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955F0BC7-D2A5-88F9-F8FD-39B5B70335C0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2438813" y="3669363"/>
            <a:ext cx="1687512" cy="2212975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9FB5846F-6C22-6B7F-B515-18F0625AE725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4611053" y="3081663"/>
            <a:ext cx="1227932" cy="17136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B0902D0F-B068-BE4F-97E1-9C15A7FFAEB9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4666261" y="3669363"/>
            <a:ext cx="1687512" cy="2212975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134FF66A-7265-80C6-9A37-30623D15186E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6839605" y="3081663"/>
            <a:ext cx="1227932" cy="17136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AC9AEC52-804C-D157-FDC6-5442E325CB04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895485" y="3669363"/>
            <a:ext cx="1687512" cy="2212975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521848FA-CB9C-13D1-3F61-03A2AE57DDE7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9064625" y="3081663"/>
            <a:ext cx="1227932" cy="17136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4EDDD064-4758-BB31-689E-060E55034D51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9121158" y="3669363"/>
            <a:ext cx="1687512" cy="2212975"/>
          </a:xfrm>
        </p:spPr>
        <p:txBody>
          <a:bodyPr/>
          <a:lstStyle>
            <a:lvl1pPr marL="90000" indent="-9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F3E3FBD-07DD-80D3-9BE9-9E58391EAF6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839605" y="766235"/>
            <a:ext cx="4452372" cy="401440"/>
          </a:xfrm>
          <a:noFill/>
        </p:spPr>
        <p:txBody>
          <a:bodyPr lIns="0" tIns="0" rIns="0" bIns="0" anchor="ctr"/>
          <a:lstStyle>
            <a:lvl1pPr marL="0" indent="0">
              <a:buFontTx/>
              <a:buNone/>
              <a:defRPr sz="800"/>
            </a:lvl1pPr>
            <a:lvl2pPr marL="144000" indent="-144000">
              <a:spcAft>
                <a:spcPts val="300"/>
              </a:spcAft>
              <a:defRPr sz="800"/>
            </a:lvl2pPr>
            <a:lvl3pPr marL="288000" indent="-144000">
              <a:defRPr sz="800"/>
            </a:lvl3pPr>
            <a:lvl4pPr marL="432000" indent="-144000">
              <a:defRPr sz="800"/>
            </a:lvl4pPr>
            <a:lvl5pPr marL="576000" indent="-144000">
              <a:defRPr sz="800"/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3878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D53270-5E95-2261-6D40-91D649536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7930" y="2257936"/>
            <a:ext cx="7196140" cy="2342129"/>
          </a:xfrm>
        </p:spPr>
        <p:txBody>
          <a:bodyPr anchor="ctr" anchorCtr="0"/>
          <a:lstStyle>
            <a:lvl1pPr marL="0" indent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i="0"/>
            </a:lvl1pPr>
            <a:lvl2pPr marL="216000" indent="-144000">
              <a:lnSpc>
                <a:spcPct val="110000"/>
              </a:lnSpc>
              <a:defRPr sz="1200"/>
            </a:lvl2pPr>
            <a:lvl3pPr marL="360000" indent="-144000">
              <a:lnSpc>
                <a:spcPct val="110000"/>
              </a:lnSpc>
              <a:defRPr sz="1200"/>
            </a:lvl3pPr>
            <a:lvl4pPr marL="504000" indent="-144000">
              <a:lnSpc>
                <a:spcPct val="110000"/>
              </a:lnSpc>
              <a:defRPr sz="1200"/>
            </a:lvl4pPr>
            <a:lvl5pPr marL="648000" indent="-144000">
              <a:lnSpc>
                <a:spcPct val="110000"/>
              </a:lnSpc>
              <a:defRPr sz="1200"/>
            </a:lvl5pPr>
          </a:lstStyle>
          <a:p>
            <a:pPr lvl="0"/>
            <a:r>
              <a:rPr lang="en-GB"/>
              <a:t>End.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E48307-E129-A33F-58F2-30A07468D960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77896D-FA03-6FC0-E6D3-8287DC44F85F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6D368A5-E893-13AE-1DB7-D6A887CE1E6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63C9CDC-6CC5-8404-B425-A7A34040A0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9DED22-EA2B-F32F-BAE7-EADE7C7662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97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61DCF-1802-6D05-12F3-299CE2AE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2447" y="6858000"/>
            <a:ext cx="1476000" cy="0"/>
          </a:xfrm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0106CA-693A-9D8B-79AF-C795E01A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8869" y="6858000"/>
            <a:ext cx="5616000" cy="0"/>
          </a:xfrm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47477F-84AF-3584-5B19-C5842E4A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5675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B141E58-A1BD-5C40-370E-58D68F3FA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0645" y="3340571"/>
            <a:ext cx="1888331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2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93CC65-68EC-87E3-901D-F2AA7016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19E-7452-45A2-9DA4-FF4BF4AFB8C9}" type="datetime1">
              <a:rPr lang="en-GB" smtClean="0"/>
              <a:t>23/01/2026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1CD136-1186-18DF-03E1-7202B4E1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C2AE7-DB24-CD8D-F9F9-BBB39980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88FE-5450-4D13-83CD-A9004418B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10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89048F-CCAE-A5B6-32CF-6CD36BC4C63D}"/>
              </a:ext>
            </a:extLst>
          </p:cNvPr>
          <p:cNvCxnSpPr>
            <a:cxnSpLocks/>
          </p:cNvCxnSpPr>
          <p:nvPr userDrawn="1"/>
        </p:nvCxnSpPr>
        <p:spPr>
          <a:xfrm>
            <a:off x="7577959" y="560388"/>
            <a:ext cx="0" cy="573824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A42B12E0-3C2B-899A-BE8E-73E1707B630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788517" y="767080"/>
            <a:ext cx="3458604" cy="419711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/>
            </a:lvl1pPr>
            <a:lvl2pPr>
              <a:defRPr lang="en-GB" sz="1400" kern="1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>
                <a:effectLst/>
              </a:rPr>
              <a:t>Click to add subtitle</a:t>
            </a:r>
            <a:endParaRPr lang="en-GB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6687743E-F98E-EF96-7284-D9645319E1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7725A9F1-3734-FD25-05BD-3C7464A19A5A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0">
            <a:extLst>
              <a:ext uri="{FF2B5EF4-FFF2-40B4-BE49-F238E27FC236}">
                <a16:creationId xmlns:a16="http://schemas.microsoft.com/office/drawing/2014/main" id="{DD24481B-E3D4-A680-BF31-D922AFFA3FD5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1B3F55B7-5CF9-725E-C713-CB534D0AD4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CD931C3D-144F-1B17-DCBB-D548CD7E88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5AEC0AF9-5527-ECF9-A423-849BE0AC778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0165902-284D-0BD5-7282-31B395351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187" y="732058"/>
            <a:ext cx="6777858" cy="1046351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85000"/>
              </a:lnSpc>
              <a:defRPr sz="6400" kern="100" spc="-12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Index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C9CA6C-9F8E-9464-3700-3D12B27105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0" y="767080"/>
            <a:ext cx="409575" cy="4197118"/>
          </a:xfrm>
        </p:spPr>
        <p:txBody>
          <a:bodyPr/>
          <a:lstStyle>
            <a:lvl1pPr marL="0" indent="0" algn="r">
              <a:buNone/>
              <a:defRPr>
                <a:solidFill>
                  <a:srgbClr val="969696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294377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youts after this one does not belong to thi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355725" y="2052277"/>
            <a:ext cx="9480550" cy="2753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4800" b="0" kern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Layouts after this one does not belong to this template. Select one of the layouts before this one in the layout list.</a:t>
            </a:r>
          </a:p>
        </p:txBody>
      </p:sp>
    </p:spTree>
    <p:extLst>
      <p:ext uri="{BB962C8B-B14F-4D97-AF65-F5344CB8AC3E}">
        <p14:creationId xmlns:p14="http://schemas.microsoft.com/office/powerpoint/2010/main" val="2967639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A44DE8FF-7EE4-2702-3D97-ED89184D91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9618" y="482599"/>
            <a:ext cx="6096000" cy="589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68B3F06-1474-3D6A-5D8A-5B2B58FC235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1995F07-C9A2-9DE4-7042-0E35C0A82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0000774-9053-82BA-0250-7D0B0FFD4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74D59DC-AF32-A7B7-AD39-82BB176D5A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298" y="637116"/>
            <a:ext cx="5459884" cy="5583767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DD80F461-88A7-DC11-1785-5272E5D69026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" name="Shape 14">
            <a:extLst>
              <a:ext uri="{FF2B5EF4-FFF2-40B4-BE49-F238E27FC236}">
                <a16:creationId xmlns:a16="http://schemas.microsoft.com/office/drawing/2014/main" id="{1D78D045-7504-D8C3-257B-6D019022E116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1141E73D-F45A-E930-CA47-B1387A3A5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511CD7A2-ADCE-13B5-7839-54D3BE169C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C75C0C16-396A-6E3C-513A-958EC86B44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FA02861-C864-6E5F-45B5-3833C6CFA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957339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AE538D2-EAF2-65DC-38AC-E2E9DC007A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D96425-EB90-F04D-BA5E-EA8D37730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59" y="426720"/>
            <a:ext cx="10588706" cy="1219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498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Click for title</a:t>
            </a:r>
            <a:endParaRPr lang="en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F8FC0CC-D7E6-C681-6F11-DB6608070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687" y="2045386"/>
            <a:ext cx="5650313" cy="3664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Click to add intro text to set the scene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6CE46A5-C55E-9438-B27F-9749F240B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0973" y="426720"/>
            <a:ext cx="577569" cy="1219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498" b="0" i="0">
                <a:solidFill>
                  <a:schemeClr val="accent5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/</a:t>
            </a:r>
            <a:endParaRPr lang="en-SE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EAFE325-0CE3-DA9A-EB03-32ABEFFF651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264659" y="6139277"/>
            <a:ext cx="6419843" cy="247650"/>
          </a:xfrm>
          <a:prstGeom prst="rect">
            <a:avLst/>
          </a:prstGeom>
        </p:spPr>
        <p:txBody>
          <a:bodyPr rIns="0"/>
          <a:lstStyle>
            <a:lvl1pPr algn="r">
              <a:defRPr sz="12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E22B9FF1-E7DB-BDC7-6FC5-C27FBCA4D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2720" y="6139277"/>
            <a:ext cx="1377893" cy="2476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ctr">
              <a:tabLst/>
              <a:defRPr sz="12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39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5FAD5AE-627F-3D81-493E-612E307F3A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81093" y="351348"/>
            <a:ext cx="850495" cy="13817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747" b="0" i="0">
                <a:solidFill>
                  <a:schemeClr val="accent5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/</a:t>
            </a:r>
            <a:endParaRPr lang="en-SE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CCF0C50-474C-ED18-79D4-97CB8851C7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58" y="351348"/>
            <a:ext cx="10504051" cy="13817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747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Click for title</a:t>
            </a:r>
            <a:endParaRPr lang="en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59B400-3846-3ABD-209E-B8F9C91AC5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687" y="2261870"/>
            <a:ext cx="5650313" cy="3529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Intro text to set the scene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F2F6AAC-9628-F0AD-6C0B-2E8A63AAFB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264659" y="6139277"/>
            <a:ext cx="6419843" cy="247650"/>
          </a:xfrm>
          <a:prstGeom prst="rect">
            <a:avLst/>
          </a:prstGeom>
        </p:spPr>
        <p:txBody>
          <a:bodyPr rIns="0"/>
          <a:lstStyle>
            <a:lvl1pPr algn="r">
              <a:defRPr sz="12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C732D641-D179-3C8B-5ABD-C5BAC7393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2720" y="6139277"/>
            <a:ext cx="1377893" cy="2476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ctr">
              <a:tabLst/>
              <a:defRPr sz="12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090CD8ED-88F6-9381-8D91-1110BD118FE3}"/>
              </a:ext>
            </a:extLst>
          </p:cNvPr>
          <p:cNvSpPr/>
          <p:nvPr userDrawn="1"/>
        </p:nvSpPr>
        <p:spPr>
          <a:xfrm>
            <a:off x="253999" y="254000"/>
            <a:ext cx="11683939" cy="6350000"/>
          </a:xfrm>
          <a:prstGeom prst="rect">
            <a:avLst/>
          </a:prstGeom>
          <a:noFill/>
          <a:ln w="12700">
            <a:solidFill>
              <a:srgbClr val="000000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SE" sz="900"/>
          </a:p>
        </p:txBody>
      </p:sp>
      <p:pic>
        <p:nvPicPr>
          <p:cNvPr id="3" name="Image 1" descr=" ">
            <a:extLst>
              <a:ext uri="{FF2B5EF4-FFF2-40B4-BE49-F238E27FC236}">
                <a16:creationId xmlns:a16="http://schemas.microsoft.com/office/drawing/2014/main" id="{48F29ACD-3706-9F44-FDC9-CC614B00F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349" y="254000"/>
            <a:ext cx="11671239" cy="1587500"/>
          </a:xfrm>
          <a:prstGeom prst="rect">
            <a:avLst/>
          </a:prstGeom>
        </p:spPr>
      </p:pic>
      <p:pic>
        <p:nvPicPr>
          <p:cNvPr id="4" name="Image 2" descr=" ">
            <a:extLst>
              <a:ext uri="{FF2B5EF4-FFF2-40B4-BE49-F238E27FC236}">
                <a16:creationId xmlns:a16="http://schemas.microsoft.com/office/drawing/2014/main" id="{5B8E4113-B351-A97A-CA09-09C2C6AD82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5323" y="5930900"/>
            <a:ext cx="6350" cy="666750"/>
          </a:xfrm>
          <a:prstGeom prst="rect">
            <a:avLst/>
          </a:prstGeom>
        </p:spPr>
      </p:pic>
      <p:pic>
        <p:nvPicPr>
          <p:cNvPr id="6" name="Image 3" descr=" ">
            <a:extLst>
              <a:ext uri="{FF2B5EF4-FFF2-40B4-BE49-F238E27FC236}">
                <a16:creationId xmlns:a16="http://schemas.microsoft.com/office/drawing/2014/main" id="{2C4F0E8B-9492-FD4C-DB9B-BFAE852DC1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0349" y="5924550"/>
            <a:ext cx="11671239" cy="679450"/>
          </a:xfrm>
          <a:prstGeom prst="rect">
            <a:avLst/>
          </a:prstGeom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D691AAA1-4298-83A8-E5B9-0A300FA0D2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6634" y="6197815"/>
            <a:ext cx="1536221" cy="1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73EEDC2-C3C4-C7B3-6525-5A01699C2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59" y="467360"/>
            <a:ext cx="10624382" cy="11887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498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Index</a:t>
            </a:r>
            <a:endParaRPr lang="en-SE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DF79365-9F1C-6F9F-A9D8-07D581B97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30887" y="467360"/>
            <a:ext cx="527654" cy="11887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498" b="0" i="0">
                <a:solidFill>
                  <a:schemeClr val="accent5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/</a:t>
            </a:r>
            <a:endParaRPr lang="en-S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DD1F039-69A9-26AC-515D-1CEA9CB734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688" y="2045386"/>
            <a:ext cx="3455245" cy="3664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Chapter 01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E43E796-75B0-F5E9-B75B-04E8CC39DB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AB2231BD-7831-BFAC-A70A-2AA2073E9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35C41D37-B2D0-17D7-4176-3D6DE98E5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D5B1343D-E306-A019-14EE-2B60308DE533}"/>
              </a:ext>
            </a:extLst>
          </p:cNvPr>
          <p:cNvSpPr/>
          <p:nvPr userDrawn="1"/>
        </p:nvSpPr>
        <p:spPr>
          <a:xfrm>
            <a:off x="253999" y="254000"/>
            <a:ext cx="11683939" cy="6350000"/>
          </a:xfrm>
          <a:prstGeom prst="rect">
            <a:avLst/>
          </a:prstGeom>
          <a:noFill/>
          <a:ln w="12700">
            <a:solidFill>
              <a:srgbClr val="000000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SE" sz="900"/>
          </a:p>
        </p:txBody>
      </p:sp>
      <p:pic>
        <p:nvPicPr>
          <p:cNvPr id="10" name="Image 1" descr=" ">
            <a:extLst>
              <a:ext uri="{FF2B5EF4-FFF2-40B4-BE49-F238E27FC236}">
                <a16:creationId xmlns:a16="http://schemas.microsoft.com/office/drawing/2014/main" id="{B9D84A5D-4F2E-405A-3F4D-B67E321FA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349" y="254000"/>
            <a:ext cx="11671239" cy="1587500"/>
          </a:xfrm>
          <a:prstGeom prst="rect">
            <a:avLst/>
          </a:prstGeom>
        </p:spPr>
      </p:pic>
      <p:pic>
        <p:nvPicPr>
          <p:cNvPr id="19" name="Image 4" descr=" ">
            <a:extLst>
              <a:ext uri="{FF2B5EF4-FFF2-40B4-BE49-F238E27FC236}">
                <a16:creationId xmlns:a16="http://schemas.microsoft.com/office/drawing/2014/main" id="{21FD6513-5D97-6B5E-692D-2DD1A740AB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349" y="6375400"/>
            <a:ext cx="11671239" cy="228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18CC47-F505-B90B-A5B3-D8CE1783C8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4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C4CA47D-EF65-0247-A6FC-8225DDBF5A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3733" y="254000"/>
            <a:ext cx="259460" cy="450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/</a:t>
            </a:r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01DC6C-71DE-0D5C-CD9D-155412E71A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4177" y="933450"/>
            <a:ext cx="7302525" cy="5219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99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Chapter 01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AA07A9D-C8DC-107B-DAA4-195AB72D0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310" y="933450"/>
            <a:ext cx="2432468" cy="925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Index</a:t>
            </a:r>
            <a:endParaRPr lang="en-SE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80CB3FF-E629-1998-A516-D47F578E17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310" y="254000"/>
            <a:ext cx="11044256" cy="450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A9ACA0B-B406-243B-CBF6-FADDB655A9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A95AC-6B0C-65B4-515D-1E0CDB036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42E8BCF-10A1-F386-0C9B-3EF673B43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Image 0" descr=" ">
            <a:extLst>
              <a:ext uri="{FF2B5EF4-FFF2-40B4-BE49-F238E27FC236}">
                <a16:creationId xmlns:a16="http://schemas.microsoft.com/office/drawing/2014/main" id="{574790E6-32E2-5392-32C6-939DF3EEB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3354" y="704850"/>
            <a:ext cx="6350" cy="5670550"/>
          </a:xfrm>
          <a:prstGeom prst="rect">
            <a:avLst/>
          </a:prstGeom>
        </p:spPr>
      </p:pic>
      <p:pic>
        <p:nvPicPr>
          <p:cNvPr id="8" name="Image 1" descr=" ">
            <a:extLst>
              <a:ext uri="{FF2B5EF4-FFF2-40B4-BE49-F238E27FC236}">
                <a16:creationId xmlns:a16="http://schemas.microsoft.com/office/drawing/2014/main" id="{64F435F0-ED9D-74F6-8077-8FD599C6B7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999" y="2066925"/>
            <a:ext cx="3892530" cy="6350"/>
          </a:xfrm>
          <a:prstGeom prst="rect">
            <a:avLst/>
          </a:prstGeom>
        </p:spPr>
      </p:pic>
      <p:sp>
        <p:nvSpPr>
          <p:cNvPr id="12" name="Shape 2">
            <a:extLst>
              <a:ext uri="{FF2B5EF4-FFF2-40B4-BE49-F238E27FC236}">
                <a16:creationId xmlns:a16="http://schemas.microsoft.com/office/drawing/2014/main" id="{A3CAADFF-2AC2-9FE4-5D5D-AC3AE5B576C9}"/>
              </a:ext>
            </a:extLst>
          </p:cNvPr>
          <p:cNvSpPr/>
          <p:nvPr userDrawn="1"/>
        </p:nvSpPr>
        <p:spPr>
          <a:xfrm>
            <a:off x="253999" y="254000"/>
            <a:ext cx="11683939" cy="6350000"/>
          </a:xfrm>
          <a:prstGeom prst="rect">
            <a:avLst/>
          </a:prstGeom>
          <a:noFill/>
          <a:ln w="12700">
            <a:solidFill>
              <a:srgbClr val="000000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SE" sz="900"/>
          </a:p>
        </p:txBody>
      </p:sp>
      <p:pic>
        <p:nvPicPr>
          <p:cNvPr id="14" name="Image 3" descr=" ">
            <a:extLst>
              <a:ext uri="{FF2B5EF4-FFF2-40B4-BE49-F238E27FC236}">
                <a16:creationId xmlns:a16="http://schemas.microsoft.com/office/drawing/2014/main" id="{5293CD94-39F4-40D8-7E1D-AC5624D93B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0349" y="260350"/>
            <a:ext cx="11671239" cy="444500"/>
          </a:xfrm>
          <a:prstGeom prst="rect">
            <a:avLst/>
          </a:prstGeom>
        </p:spPr>
      </p:pic>
      <p:pic>
        <p:nvPicPr>
          <p:cNvPr id="15" name="Image 4" descr=" ">
            <a:extLst>
              <a:ext uri="{FF2B5EF4-FFF2-40B4-BE49-F238E27FC236}">
                <a16:creationId xmlns:a16="http://schemas.microsoft.com/office/drawing/2014/main" id="{229FD528-E89F-1671-4242-5EF38B08184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0349" y="6375400"/>
            <a:ext cx="11671239" cy="228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2841B7DD-9E4D-0383-7E85-811B443D4C2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2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52006-8981-430B-E1B3-9DA224A416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72128" y="254000"/>
            <a:ext cx="259460" cy="450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/</a:t>
            </a:r>
            <a:endParaRPr lang="en-SE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95DBFB-E10F-8906-460E-F3B026CC2D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310" y="254000"/>
            <a:ext cx="11085692" cy="450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A1F2D58-7506-256D-C51B-93C0605F00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5687" y="873760"/>
            <a:ext cx="5650313" cy="1219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398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Chapter</a:t>
            </a:r>
            <a:endParaRPr lang="en-S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91CC19E-4186-7138-9749-858286DBE5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687" y="2514600"/>
            <a:ext cx="5650313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Intro text to set the scene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868EE5B-1A0C-7554-0C06-4E3FBC17DAD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CA07FD-FD20-0354-BC84-F6FCE2B41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E3C097ED-DE57-4162-1D35-A6F6BC6C3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FA0F47DB-816D-4371-56CF-46313EB72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349" y="254000"/>
            <a:ext cx="11671239" cy="2038350"/>
          </a:xfrm>
          <a:prstGeom prst="rect">
            <a:avLst/>
          </a:prstGeom>
        </p:spPr>
      </p:pic>
      <p:sp>
        <p:nvSpPr>
          <p:cNvPr id="10" name="Shape 3">
            <a:extLst>
              <a:ext uri="{FF2B5EF4-FFF2-40B4-BE49-F238E27FC236}">
                <a16:creationId xmlns:a16="http://schemas.microsoft.com/office/drawing/2014/main" id="{1DD1B56C-BE2F-1FCB-2E00-49EA0F1D83A3}"/>
              </a:ext>
            </a:extLst>
          </p:cNvPr>
          <p:cNvSpPr/>
          <p:nvPr userDrawn="1"/>
        </p:nvSpPr>
        <p:spPr>
          <a:xfrm>
            <a:off x="253999" y="254000"/>
            <a:ext cx="11683939" cy="6350000"/>
          </a:xfrm>
          <a:prstGeom prst="rect">
            <a:avLst/>
          </a:prstGeom>
          <a:noFill/>
          <a:ln w="12700">
            <a:solidFill>
              <a:srgbClr val="000000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SE" sz="900"/>
          </a:p>
        </p:txBody>
      </p:sp>
      <p:pic>
        <p:nvPicPr>
          <p:cNvPr id="13" name="Image 2" descr=" ">
            <a:extLst>
              <a:ext uri="{FF2B5EF4-FFF2-40B4-BE49-F238E27FC236}">
                <a16:creationId xmlns:a16="http://schemas.microsoft.com/office/drawing/2014/main" id="{1242BD09-9A4C-88DD-1C8E-D868E99F37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349" y="260350"/>
            <a:ext cx="11671239" cy="444500"/>
          </a:xfrm>
          <a:prstGeom prst="rect">
            <a:avLst/>
          </a:prstGeom>
        </p:spPr>
      </p:pic>
      <p:pic>
        <p:nvPicPr>
          <p:cNvPr id="14" name="Image 3" descr=" ">
            <a:extLst>
              <a:ext uri="{FF2B5EF4-FFF2-40B4-BE49-F238E27FC236}">
                <a16:creationId xmlns:a16="http://schemas.microsoft.com/office/drawing/2014/main" id="{290F67F8-E5A0-B9FA-055C-CA513789DA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0349" y="6375400"/>
            <a:ext cx="11671239" cy="228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F73D6BA3-CA7E-7E86-3C5D-18476CF7C7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5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8D5A362E-46EA-A4C7-463F-181968304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08314" y="2292352"/>
            <a:ext cx="2215862" cy="2215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0" bIns="1584000" anchor="ctr" anchorCtr="1"/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A9E4FE7-54DB-A1C3-B8F4-1152C7BD87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5598" y="2292352"/>
            <a:ext cx="2215862" cy="221546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0" bIns="1584000" anchor="ctr" anchorCtr="1"/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90EA7C-309F-A6FC-7FF7-B063FA15B9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82882" y="2292352"/>
            <a:ext cx="2215863" cy="221546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0" bIns="1584000" anchor="ctr" anchorCtr="1"/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006D2A5-671E-2149-2622-FB25852054A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8B928CE-1DCD-FA8E-90BB-0B2A3D31E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A8A0D2E5-590C-398A-1980-11A8541BB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ED82C33-A3A4-63E6-7C3E-4B5410DEA5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7310" y="254000"/>
            <a:ext cx="11290909" cy="450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sp>
        <p:nvSpPr>
          <p:cNvPr id="2" name="Shape 6">
            <a:extLst>
              <a:ext uri="{FF2B5EF4-FFF2-40B4-BE49-F238E27FC236}">
                <a16:creationId xmlns:a16="http://schemas.microsoft.com/office/drawing/2014/main" id="{ACDDA697-6AEA-CF7C-C26B-A059FDCAB782}"/>
              </a:ext>
            </a:extLst>
          </p:cNvPr>
          <p:cNvSpPr/>
          <p:nvPr userDrawn="1"/>
        </p:nvSpPr>
        <p:spPr>
          <a:xfrm>
            <a:off x="1508437" y="4717418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9">
            <a:extLst>
              <a:ext uri="{FF2B5EF4-FFF2-40B4-BE49-F238E27FC236}">
                <a16:creationId xmlns:a16="http://schemas.microsoft.com/office/drawing/2014/main" id="{1499C85E-87F4-B14A-3EDD-48786B318749}"/>
              </a:ext>
            </a:extLst>
          </p:cNvPr>
          <p:cNvSpPr/>
          <p:nvPr userDrawn="1"/>
        </p:nvSpPr>
        <p:spPr>
          <a:xfrm>
            <a:off x="1508437" y="5403218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" name="Text Placeholder 38">
            <a:extLst>
              <a:ext uri="{FF2B5EF4-FFF2-40B4-BE49-F238E27FC236}">
                <a16:creationId xmlns:a16="http://schemas.microsoft.com/office/drawing/2014/main" id="{01EE93E2-AEB7-4EB8-1A36-D077C90154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7959" y="4736204"/>
            <a:ext cx="219621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7" name="Text Placeholder 38">
            <a:extLst>
              <a:ext uri="{FF2B5EF4-FFF2-40B4-BE49-F238E27FC236}">
                <a16:creationId xmlns:a16="http://schemas.microsoft.com/office/drawing/2014/main" id="{EECD2DDC-7735-D435-F469-76BD176E94F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7958" y="5403217"/>
            <a:ext cx="219621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9" name="Text Placeholder 38">
            <a:extLst>
              <a:ext uri="{FF2B5EF4-FFF2-40B4-BE49-F238E27FC236}">
                <a16:creationId xmlns:a16="http://schemas.microsoft.com/office/drawing/2014/main" id="{A5DDAD98-09E7-C2D4-8634-AE2BFCFAEC5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27959" y="5552304"/>
            <a:ext cx="2196216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11" name="Shape 6">
            <a:extLst>
              <a:ext uri="{FF2B5EF4-FFF2-40B4-BE49-F238E27FC236}">
                <a16:creationId xmlns:a16="http://schemas.microsoft.com/office/drawing/2014/main" id="{536E2316-3F70-F520-E2A8-240EE54B80FD}"/>
              </a:ext>
            </a:extLst>
          </p:cNvPr>
          <p:cNvSpPr/>
          <p:nvPr userDrawn="1"/>
        </p:nvSpPr>
        <p:spPr>
          <a:xfrm>
            <a:off x="4993055" y="4717418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7" name="Shape 9">
            <a:extLst>
              <a:ext uri="{FF2B5EF4-FFF2-40B4-BE49-F238E27FC236}">
                <a16:creationId xmlns:a16="http://schemas.microsoft.com/office/drawing/2014/main" id="{CA83845B-92E4-A25A-1797-8E48DD613BE0}"/>
              </a:ext>
            </a:extLst>
          </p:cNvPr>
          <p:cNvSpPr/>
          <p:nvPr userDrawn="1"/>
        </p:nvSpPr>
        <p:spPr>
          <a:xfrm>
            <a:off x="4993055" y="5403218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id="{13EEF3FE-F0B2-1DB8-68F1-BCD946BC4C1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2576" y="4736204"/>
            <a:ext cx="219621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003191ED-03A2-83AE-F8AA-C7552F50094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12576" y="5403217"/>
            <a:ext cx="219621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20" name="Text Placeholder 38">
            <a:extLst>
              <a:ext uri="{FF2B5EF4-FFF2-40B4-BE49-F238E27FC236}">
                <a16:creationId xmlns:a16="http://schemas.microsoft.com/office/drawing/2014/main" id="{F9E2C9A2-A576-3384-C688-2FF71BA1805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012576" y="5552304"/>
            <a:ext cx="2196216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21" name="Shape 6">
            <a:extLst>
              <a:ext uri="{FF2B5EF4-FFF2-40B4-BE49-F238E27FC236}">
                <a16:creationId xmlns:a16="http://schemas.microsoft.com/office/drawing/2014/main" id="{DDDD243C-05C9-CDE1-84E6-BA6006FE2B10}"/>
              </a:ext>
            </a:extLst>
          </p:cNvPr>
          <p:cNvSpPr/>
          <p:nvPr userDrawn="1"/>
        </p:nvSpPr>
        <p:spPr>
          <a:xfrm>
            <a:off x="8483130" y="4717418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2" name="Shape 9">
            <a:extLst>
              <a:ext uri="{FF2B5EF4-FFF2-40B4-BE49-F238E27FC236}">
                <a16:creationId xmlns:a16="http://schemas.microsoft.com/office/drawing/2014/main" id="{27DF85C5-C6F5-8D47-E56E-222F488B4A8B}"/>
              </a:ext>
            </a:extLst>
          </p:cNvPr>
          <p:cNvSpPr/>
          <p:nvPr userDrawn="1"/>
        </p:nvSpPr>
        <p:spPr>
          <a:xfrm>
            <a:off x="8483130" y="5403218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22B073E1-B58A-56EC-D225-D4B08882687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02651" y="4736204"/>
            <a:ext cx="219621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55D2A4BA-ECCB-5F4E-B9C6-9FC3E5B5FD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02651" y="5403217"/>
            <a:ext cx="219621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8C086A70-DD01-6721-F295-FE3CA1AE518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02651" y="5552304"/>
            <a:ext cx="2196216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A23E077-76F0-A944-4EAC-284B4E6A06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310" y="933450"/>
            <a:ext cx="3276865" cy="86505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Team</a:t>
            </a:r>
            <a:endParaRPr lang="en-SE"/>
          </a:p>
        </p:txBody>
      </p:sp>
      <p:sp>
        <p:nvSpPr>
          <p:cNvPr id="31" name="Shape 3">
            <a:extLst>
              <a:ext uri="{FF2B5EF4-FFF2-40B4-BE49-F238E27FC236}">
                <a16:creationId xmlns:a16="http://schemas.microsoft.com/office/drawing/2014/main" id="{A63340AF-0F68-57FE-642F-C073ED5A4EDE}"/>
              </a:ext>
            </a:extLst>
          </p:cNvPr>
          <p:cNvSpPr/>
          <p:nvPr userDrawn="1"/>
        </p:nvSpPr>
        <p:spPr>
          <a:xfrm>
            <a:off x="253999" y="254000"/>
            <a:ext cx="11683939" cy="6350000"/>
          </a:xfrm>
          <a:prstGeom prst="rect">
            <a:avLst/>
          </a:prstGeom>
          <a:noFill/>
          <a:ln w="12700">
            <a:solidFill>
              <a:srgbClr val="000000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SE" sz="900"/>
          </a:p>
        </p:txBody>
      </p:sp>
      <p:pic>
        <p:nvPicPr>
          <p:cNvPr id="32" name="Image 2" descr=" ">
            <a:extLst>
              <a:ext uri="{FF2B5EF4-FFF2-40B4-BE49-F238E27FC236}">
                <a16:creationId xmlns:a16="http://schemas.microsoft.com/office/drawing/2014/main" id="{AAA658F2-88FF-DC4B-485B-CA74C8E98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349" y="260350"/>
            <a:ext cx="11671239" cy="444500"/>
          </a:xfrm>
          <a:prstGeom prst="rect">
            <a:avLst/>
          </a:prstGeom>
        </p:spPr>
      </p:pic>
      <p:pic>
        <p:nvPicPr>
          <p:cNvPr id="33" name="Image 3" descr=" ">
            <a:extLst>
              <a:ext uri="{FF2B5EF4-FFF2-40B4-BE49-F238E27FC236}">
                <a16:creationId xmlns:a16="http://schemas.microsoft.com/office/drawing/2014/main" id="{D1581DDE-93EE-906B-408B-3DC7888C1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349" y="6375400"/>
            <a:ext cx="11671239" cy="228600"/>
          </a:xfrm>
          <a:prstGeom prst="rect">
            <a:avLst/>
          </a:prstGeom>
        </p:spPr>
      </p:pic>
      <p:pic>
        <p:nvPicPr>
          <p:cNvPr id="34" name="Image 7" descr=" ">
            <a:extLst>
              <a:ext uri="{FF2B5EF4-FFF2-40B4-BE49-F238E27FC236}">
                <a16:creationId xmlns:a16="http://schemas.microsoft.com/office/drawing/2014/main" id="{9A2F6816-4B7A-8844-491B-2AD14F489B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0349" y="260350"/>
            <a:ext cx="11671239" cy="1581150"/>
          </a:xfrm>
          <a:prstGeom prst="rect">
            <a:avLst/>
          </a:prstGeom>
        </p:spPr>
      </p:pic>
      <p:pic>
        <p:nvPicPr>
          <p:cNvPr id="27" name="Image 5">
            <a:extLst>
              <a:ext uri="{FF2B5EF4-FFF2-40B4-BE49-F238E27FC236}">
                <a16:creationId xmlns:a16="http://schemas.microsoft.com/office/drawing/2014/main" id="{C2BAC34B-A631-9052-B953-C6FC659E1E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7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8BF8E07-CFD5-9918-2B0D-49FE83695C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4122" y="2520950"/>
            <a:ext cx="1822776" cy="18224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468000" anchor="t" anchorCtr="1"/>
          <a:lstStyle>
            <a:lvl1pPr marL="0" indent="0" algn="ctr">
              <a:buNone/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13ADE457-86B0-0808-6CE4-77D85F1681F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9374" y="2520950"/>
            <a:ext cx="1822776" cy="18224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468000" anchor="t" anchorCtr="1"/>
          <a:lstStyle>
            <a:lvl1pPr marL="0" indent="0" algn="ctr">
              <a:buNone/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E696CCB1-A33E-933B-7882-E5C4DB1D4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82597" y="2520950"/>
            <a:ext cx="1822776" cy="18224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468000" anchor="t" anchorCtr="1"/>
          <a:lstStyle>
            <a:lvl1pPr marL="0" indent="0" algn="ctr">
              <a:buNone/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497E0365-906A-F465-8137-EF6BD2B1942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87849" y="2520950"/>
            <a:ext cx="1822776" cy="18224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468000" anchor="t" anchorCtr="1"/>
          <a:lstStyle>
            <a:lvl1pPr marL="0" indent="0" algn="ctr">
              <a:buNone/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159FC496-D6CC-D2DA-F387-CAF223CADD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69041" y="2520950"/>
            <a:ext cx="1822776" cy="18224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468000" anchor="t" anchorCtr="1"/>
          <a:lstStyle>
            <a:lvl1pPr marL="0" indent="0" algn="ctr">
              <a:buNone/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556E566-A4A5-BC54-4092-2CF8D9B0AF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310" y="254000"/>
            <a:ext cx="11290909" cy="450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sp>
        <p:nvSpPr>
          <p:cNvPr id="2" name="Shape 6">
            <a:extLst>
              <a:ext uri="{FF2B5EF4-FFF2-40B4-BE49-F238E27FC236}">
                <a16:creationId xmlns:a16="http://schemas.microsoft.com/office/drawing/2014/main" id="{94AEDE72-EA08-A99F-C88D-CA5874F28D8B}"/>
              </a:ext>
            </a:extLst>
          </p:cNvPr>
          <p:cNvSpPr/>
          <p:nvPr userDrawn="1"/>
        </p:nvSpPr>
        <p:spPr>
          <a:xfrm>
            <a:off x="984245" y="4717418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" name="Shape 9">
            <a:extLst>
              <a:ext uri="{FF2B5EF4-FFF2-40B4-BE49-F238E27FC236}">
                <a16:creationId xmlns:a16="http://schemas.microsoft.com/office/drawing/2014/main" id="{9BE6B757-571A-16FB-602A-C2AFFC09A5A7}"/>
              </a:ext>
            </a:extLst>
          </p:cNvPr>
          <p:cNvSpPr/>
          <p:nvPr userDrawn="1"/>
        </p:nvSpPr>
        <p:spPr>
          <a:xfrm>
            <a:off x="984245" y="5403218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C927544-0CA1-2F97-B016-B081D979A6B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3766" y="4736204"/>
            <a:ext cx="182300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D2FE6B35-DCF7-5AAB-F09A-DA239EC005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3766" y="5403217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BAF5F35F-B453-D09C-8F95-E0A95128C74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3766" y="5552304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45" name="Shape 9">
            <a:extLst>
              <a:ext uri="{FF2B5EF4-FFF2-40B4-BE49-F238E27FC236}">
                <a16:creationId xmlns:a16="http://schemas.microsoft.com/office/drawing/2014/main" id="{2B32B6CF-8FDF-6E76-28ED-289068A4918E}"/>
              </a:ext>
            </a:extLst>
          </p:cNvPr>
          <p:cNvSpPr/>
          <p:nvPr userDrawn="1"/>
        </p:nvSpPr>
        <p:spPr>
          <a:xfrm>
            <a:off x="3101004" y="5384432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CA30A16E-B26E-7D84-0BEC-DB35231D8A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120525" y="4717418"/>
            <a:ext cx="182300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998E1A67-83B7-BFFF-2CEC-3BE95B79590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120525" y="5384431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48" name="Text Placeholder 38">
            <a:extLst>
              <a:ext uri="{FF2B5EF4-FFF2-40B4-BE49-F238E27FC236}">
                <a16:creationId xmlns:a16="http://schemas.microsoft.com/office/drawing/2014/main" id="{BA73C97E-F563-0027-B98E-281C371986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20525" y="5533518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49" name="Shape 6">
            <a:extLst>
              <a:ext uri="{FF2B5EF4-FFF2-40B4-BE49-F238E27FC236}">
                <a16:creationId xmlns:a16="http://schemas.microsoft.com/office/drawing/2014/main" id="{BC766B83-4D35-3E25-8560-2575F44BB583}"/>
              </a:ext>
            </a:extLst>
          </p:cNvPr>
          <p:cNvSpPr/>
          <p:nvPr userDrawn="1"/>
        </p:nvSpPr>
        <p:spPr>
          <a:xfrm>
            <a:off x="5237639" y="4717418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0" name="Shape 9">
            <a:extLst>
              <a:ext uri="{FF2B5EF4-FFF2-40B4-BE49-F238E27FC236}">
                <a16:creationId xmlns:a16="http://schemas.microsoft.com/office/drawing/2014/main" id="{F6FEBCFA-159B-48DB-F5EE-AC199243D8C8}"/>
              </a:ext>
            </a:extLst>
          </p:cNvPr>
          <p:cNvSpPr/>
          <p:nvPr userDrawn="1"/>
        </p:nvSpPr>
        <p:spPr>
          <a:xfrm>
            <a:off x="5237639" y="5403218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1" name="Text Placeholder 38">
            <a:extLst>
              <a:ext uri="{FF2B5EF4-FFF2-40B4-BE49-F238E27FC236}">
                <a16:creationId xmlns:a16="http://schemas.microsoft.com/office/drawing/2014/main" id="{D78A0AA5-503C-3DD6-6816-A32C2601AA5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57160" y="4736204"/>
            <a:ext cx="182300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52" name="Text Placeholder 38">
            <a:extLst>
              <a:ext uri="{FF2B5EF4-FFF2-40B4-BE49-F238E27FC236}">
                <a16:creationId xmlns:a16="http://schemas.microsoft.com/office/drawing/2014/main" id="{1EF43522-97BD-6671-B45C-4B3FE32BC7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57160" y="5403217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53" name="Text Placeholder 38">
            <a:extLst>
              <a:ext uri="{FF2B5EF4-FFF2-40B4-BE49-F238E27FC236}">
                <a16:creationId xmlns:a16="http://schemas.microsoft.com/office/drawing/2014/main" id="{B236EA8F-A9E6-8167-9CFA-84171CF7F5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7160" y="5552304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54" name="Shape 9">
            <a:extLst>
              <a:ext uri="{FF2B5EF4-FFF2-40B4-BE49-F238E27FC236}">
                <a16:creationId xmlns:a16="http://schemas.microsoft.com/office/drawing/2014/main" id="{4DFFC6BE-533C-EF36-5E7B-8DDADBDD1C2A}"/>
              </a:ext>
            </a:extLst>
          </p:cNvPr>
          <p:cNvSpPr/>
          <p:nvPr userDrawn="1"/>
        </p:nvSpPr>
        <p:spPr>
          <a:xfrm>
            <a:off x="7354398" y="5384432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5" name="Text Placeholder 38">
            <a:extLst>
              <a:ext uri="{FF2B5EF4-FFF2-40B4-BE49-F238E27FC236}">
                <a16:creationId xmlns:a16="http://schemas.microsoft.com/office/drawing/2014/main" id="{2AD8C8AB-CB27-2F42-E8F8-E43FA55205B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3919" y="4717418"/>
            <a:ext cx="182300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56" name="Text Placeholder 38">
            <a:extLst>
              <a:ext uri="{FF2B5EF4-FFF2-40B4-BE49-F238E27FC236}">
                <a16:creationId xmlns:a16="http://schemas.microsoft.com/office/drawing/2014/main" id="{D484A116-16EB-8008-9324-607DD9225DD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73919" y="5384431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57" name="Text Placeholder 38">
            <a:extLst>
              <a:ext uri="{FF2B5EF4-FFF2-40B4-BE49-F238E27FC236}">
                <a16:creationId xmlns:a16="http://schemas.microsoft.com/office/drawing/2014/main" id="{07927A48-B5E1-D240-ED82-FE58FA10CF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73919" y="5533518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58" name="Shape 9">
            <a:extLst>
              <a:ext uri="{FF2B5EF4-FFF2-40B4-BE49-F238E27FC236}">
                <a16:creationId xmlns:a16="http://schemas.microsoft.com/office/drawing/2014/main" id="{6E849D1A-D225-4409-4EC1-254D55A0DD2E}"/>
              </a:ext>
            </a:extLst>
          </p:cNvPr>
          <p:cNvSpPr/>
          <p:nvPr userDrawn="1"/>
        </p:nvSpPr>
        <p:spPr>
          <a:xfrm>
            <a:off x="9371778" y="5384432"/>
            <a:ext cx="1841490" cy="292733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9" name="Text Placeholder 38">
            <a:extLst>
              <a:ext uri="{FF2B5EF4-FFF2-40B4-BE49-F238E27FC236}">
                <a16:creationId xmlns:a16="http://schemas.microsoft.com/office/drawing/2014/main" id="{B5AB7AA7-1CF6-BF18-D394-7F7BFCA9A5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391299" y="4717418"/>
            <a:ext cx="1823007" cy="53340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60" name="Text Placeholder 38">
            <a:extLst>
              <a:ext uri="{FF2B5EF4-FFF2-40B4-BE49-F238E27FC236}">
                <a16:creationId xmlns:a16="http://schemas.microsoft.com/office/drawing/2014/main" id="{34B59691-85C2-64DC-CB1D-A74050EB5DC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391299" y="5384431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Position / Title / Org</a:t>
            </a:r>
          </a:p>
        </p:txBody>
      </p:sp>
      <p:sp>
        <p:nvSpPr>
          <p:cNvPr id="61" name="Text Placeholder 38">
            <a:extLst>
              <a:ext uri="{FF2B5EF4-FFF2-40B4-BE49-F238E27FC236}">
                <a16:creationId xmlns:a16="http://schemas.microsoft.com/office/drawing/2014/main" id="{632CB1E4-C67E-8A20-5CDD-1CF977A8686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91299" y="5533518"/>
            <a:ext cx="1823007" cy="142450"/>
          </a:xfrm>
          <a:prstGeom prst="rect">
            <a:avLst/>
          </a:prstGeom>
        </p:spPr>
        <p:txBody>
          <a:bodyPr lIns="0" tIns="0" rIns="7200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# Slack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DBC2119-5689-AC69-55C9-6BF2A01246BC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5E2B850-1ADF-E78A-4926-57FD01ED7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9482B3D-3379-4BA8-7534-858EFC65C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F9941BA-4106-2D15-C342-AD3679150E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309" y="933450"/>
            <a:ext cx="3245904" cy="86505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Team</a:t>
            </a:r>
            <a:endParaRPr lang="en-SE"/>
          </a:p>
        </p:txBody>
      </p:sp>
      <p:sp>
        <p:nvSpPr>
          <p:cNvPr id="9" name="Shape 52">
            <a:extLst>
              <a:ext uri="{FF2B5EF4-FFF2-40B4-BE49-F238E27FC236}">
                <a16:creationId xmlns:a16="http://schemas.microsoft.com/office/drawing/2014/main" id="{6AED1634-C61A-BE2B-C47B-5FD970D7F96F}"/>
              </a:ext>
            </a:extLst>
          </p:cNvPr>
          <p:cNvSpPr/>
          <p:nvPr userDrawn="1"/>
        </p:nvSpPr>
        <p:spPr>
          <a:xfrm>
            <a:off x="253999" y="254000"/>
            <a:ext cx="11683939" cy="6350000"/>
          </a:xfrm>
          <a:prstGeom prst="rect">
            <a:avLst/>
          </a:prstGeom>
          <a:noFill/>
          <a:ln w="12700">
            <a:solidFill>
              <a:srgbClr val="000000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SE" sz="900"/>
          </a:p>
        </p:txBody>
      </p:sp>
      <p:pic>
        <p:nvPicPr>
          <p:cNvPr id="10" name="Image 6" descr=" ">
            <a:extLst>
              <a:ext uri="{FF2B5EF4-FFF2-40B4-BE49-F238E27FC236}">
                <a16:creationId xmlns:a16="http://schemas.microsoft.com/office/drawing/2014/main" id="{DDA3B66C-7910-AA8B-10BE-C1B93DCC1E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349" y="260350"/>
            <a:ext cx="11671239" cy="444500"/>
          </a:xfrm>
          <a:prstGeom prst="rect">
            <a:avLst/>
          </a:prstGeom>
        </p:spPr>
      </p:pic>
      <p:pic>
        <p:nvPicPr>
          <p:cNvPr id="11" name="Image 7" descr=" ">
            <a:extLst>
              <a:ext uri="{FF2B5EF4-FFF2-40B4-BE49-F238E27FC236}">
                <a16:creationId xmlns:a16="http://schemas.microsoft.com/office/drawing/2014/main" id="{4042128C-4033-CC76-5F56-7DFB635855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349" y="260350"/>
            <a:ext cx="11671239" cy="1581150"/>
          </a:xfrm>
          <a:prstGeom prst="rect">
            <a:avLst/>
          </a:prstGeom>
        </p:spPr>
      </p:pic>
      <p:pic>
        <p:nvPicPr>
          <p:cNvPr id="12" name="Image 8" descr=" ">
            <a:extLst>
              <a:ext uri="{FF2B5EF4-FFF2-40B4-BE49-F238E27FC236}">
                <a16:creationId xmlns:a16="http://schemas.microsoft.com/office/drawing/2014/main" id="{4F6D85C5-52C3-75E0-75DE-92F177BB8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0349" y="6375400"/>
            <a:ext cx="11671239" cy="228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EDA895-8E46-BB61-AB51-457B4275A5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9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956DAFE-DB9E-CD8C-8DC5-E6196E47221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45202" y="1390650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49570F9A-A654-7A3B-0791-BDC77AB809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45202" y="3893219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18BBAD24-1ADC-DB6B-0E07-AF6FA8B5B45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0691" y="1390650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14296FCF-D969-639B-C8C4-2B0FC79EDA4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86544" y="3893219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CE9DDB2C-33D0-DC3C-A38D-385A02482DB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36180" y="1390650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9EE7D9F5-F46B-3C01-F59C-04D85C5C36E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43676" y="3893219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F2D9E0AF-A7ED-434E-20B9-037A2EBFF69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669" y="1390650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1AA3FB0C-3A38-5970-12E3-B2C35BE8C82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431669" y="3893219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CF413AFC-02AA-E065-4DA9-C6EEA62A7A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7159" y="1390650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B6FA631F-2DA5-D2E4-0DBE-A1227A936A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27159" y="3893219"/>
            <a:ext cx="1295632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0" bIns="36000" anchor="t" anchorCtr="1"/>
          <a:lstStyle>
            <a:lvl1pPr marL="0" indent="0" algn="ctr"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 noProof="0"/>
              <a:t>Click to add image</a:t>
            </a:r>
          </a:p>
        </p:txBody>
      </p:sp>
      <p:sp>
        <p:nvSpPr>
          <p:cNvPr id="57" name="Shape 37">
            <a:extLst>
              <a:ext uri="{FF2B5EF4-FFF2-40B4-BE49-F238E27FC236}">
                <a16:creationId xmlns:a16="http://schemas.microsoft.com/office/drawing/2014/main" id="{0439E111-DC32-8237-E914-B1DFAB9AFDEC}"/>
              </a:ext>
            </a:extLst>
          </p:cNvPr>
          <p:cNvSpPr/>
          <p:nvPr userDrawn="1"/>
        </p:nvSpPr>
        <p:spPr>
          <a:xfrm>
            <a:off x="9527159" y="2813050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60" name="Shape 46">
            <a:extLst>
              <a:ext uri="{FF2B5EF4-FFF2-40B4-BE49-F238E27FC236}">
                <a16:creationId xmlns:a16="http://schemas.microsoft.com/office/drawing/2014/main" id="{E8CA72AA-B4C7-DD6D-3065-8758B2931793}"/>
              </a:ext>
            </a:extLst>
          </p:cNvPr>
          <p:cNvSpPr/>
          <p:nvPr userDrawn="1"/>
        </p:nvSpPr>
        <p:spPr>
          <a:xfrm>
            <a:off x="1145202" y="5308600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63" name="Shape 54">
            <a:extLst>
              <a:ext uri="{FF2B5EF4-FFF2-40B4-BE49-F238E27FC236}">
                <a16:creationId xmlns:a16="http://schemas.microsoft.com/office/drawing/2014/main" id="{587B87EE-3B8C-0C2D-09A0-B1A1131BCACC}"/>
              </a:ext>
            </a:extLst>
          </p:cNvPr>
          <p:cNvSpPr/>
          <p:nvPr userDrawn="1"/>
        </p:nvSpPr>
        <p:spPr>
          <a:xfrm>
            <a:off x="3240691" y="5308600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66" name="Shape 62">
            <a:extLst>
              <a:ext uri="{FF2B5EF4-FFF2-40B4-BE49-F238E27FC236}">
                <a16:creationId xmlns:a16="http://schemas.microsoft.com/office/drawing/2014/main" id="{C33B8677-424A-2369-731A-B158F20902E9}"/>
              </a:ext>
            </a:extLst>
          </p:cNvPr>
          <p:cNvSpPr/>
          <p:nvPr userDrawn="1"/>
        </p:nvSpPr>
        <p:spPr>
          <a:xfrm>
            <a:off x="5336180" y="5308600"/>
            <a:ext cx="1841490" cy="533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87" name="Text Placeholder 75">
            <a:extLst>
              <a:ext uri="{FF2B5EF4-FFF2-40B4-BE49-F238E27FC236}">
                <a16:creationId xmlns:a16="http://schemas.microsoft.com/office/drawing/2014/main" id="{EF01F6D7-EE58-13B9-4D48-A622047DA5D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45079" y="2813050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88" name="Text Placeholder 75">
            <a:extLst>
              <a:ext uri="{FF2B5EF4-FFF2-40B4-BE49-F238E27FC236}">
                <a16:creationId xmlns:a16="http://schemas.microsoft.com/office/drawing/2014/main" id="{47358078-E6B7-FE8F-9B85-2EFFBA4D72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0331" y="2813050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89" name="Text Placeholder 75">
            <a:extLst>
              <a:ext uri="{FF2B5EF4-FFF2-40B4-BE49-F238E27FC236}">
                <a16:creationId xmlns:a16="http://schemas.microsoft.com/office/drawing/2014/main" id="{5C40CE39-70F6-E957-403D-219B943DC3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19493" y="2813050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0" name="Text Placeholder 75">
            <a:extLst>
              <a:ext uri="{FF2B5EF4-FFF2-40B4-BE49-F238E27FC236}">
                <a16:creationId xmlns:a16="http://schemas.microsoft.com/office/drawing/2014/main" id="{45D29AFC-2279-C4FB-7431-53469B040B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24746" y="2813050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1" name="Text Placeholder 75">
            <a:extLst>
              <a:ext uri="{FF2B5EF4-FFF2-40B4-BE49-F238E27FC236}">
                <a16:creationId xmlns:a16="http://schemas.microsoft.com/office/drawing/2014/main" id="{E1696785-45ED-C40D-37DE-C35247F9D0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42028" y="2813050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2" name="Text Placeholder 75">
            <a:extLst>
              <a:ext uri="{FF2B5EF4-FFF2-40B4-BE49-F238E27FC236}">
                <a16:creationId xmlns:a16="http://schemas.microsoft.com/office/drawing/2014/main" id="{179C88EF-3960-4CC2-084C-0778353AD6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45079" y="5339682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3" name="Text Placeholder 75">
            <a:extLst>
              <a:ext uri="{FF2B5EF4-FFF2-40B4-BE49-F238E27FC236}">
                <a16:creationId xmlns:a16="http://schemas.microsoft.com/office/drawing/2014/main" id="{7F40B90D-F38F-F209-214D-5E0DAC7CD7D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250331" y="5339682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4" name="Text Placeholder 75">
            <a:extLst>
              <a:ext uri="{FF2B5EF4-FFF2-40B4-BE49-F238E27FC236}">
                <a16:creationId xmlns:a16="http://schemas.microsoft.com/office/drawing/2014/main" id="{F6FD806D-C6F0-718C-A31D-CE78AA2304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19493" y="5339682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5" name="Text Placeholder 75">
            <a:extLst>
              <a:ext uri="{FF2B5EF4-FFF2-40B4-BE49-F238E27FC236}">
                <a16:creationId xmlns:a16="http://schemas.microsoft.com/office/drawing/2014/main" id="{09CA999C-2560-0068-13E5-F799458A3E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24746" y="5339682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6" name="Text Placeholder 75">
            <a:extLst>
              <a:ext uri="{FF2B5EF4-FFF2-40B4-BE49-F238E27FC236}">
                <a16:creationId xmlns:a16="http://schemas.microsoft.com/office/drawing/2014/main" id="{34FD82CB-A762-7997-6BCF-7200432027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42028" y="5339682"/>
            <a:ext cx="1674594" cy="56753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First Name / Surname</a:t>
            </a:r>
          </a:p>
        </p:txBody>
      </p:sp>
      <p:sp>
        <p:nvSpPr>
          <p:cNvPr id="97" name="Footer Placeholder 3">
            <a:extLst>
              <a:ext uri="{FF2B5EF4-FFF2-40B4-BE49-F238E27FC236}">
                <a16:creationId xmlns:a16="http://schemas.microsoft.com/office/drawing/2014/main" id="{C398E4D3-4477-BEC9-55D9-54CB0B976F6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98" name="Date Placeholder 2">
            <a:extLst>
              <a:ext uri="{FF2B5EF4-FFF2-40B4-BE49-F238E27FC236}">
                <a16:creationId xmlns:a16="http://schemas.microsoft.com/office/drawing/2014/main" id="{7EDEBBB3-6642-B9E7-299C-41259623D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99" name="Slide Number Placeholder 9">
            <a:extLst>
              <a:ext uri="{FF2B5EF4-FFF2-40B4-BE49-F238E27FC236}">
                <a16:creationId xmlns:a16="http://schemas.microsoft.com/office/drawing/2014/main" id="{3DB229A2-1C8C-952D-3419-F806AA4D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71137755-E016-46DC-DD7B-4DCD35574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310" y="254000"/>
            <a:ext cx="11290909" cy="450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sp>
        <p:nvSpPr>
          <p:cNvPr id="3" name="Shape 52">
            <a:extLst>
              <a:ext uri="{FF2B5EF4-FFF2-40B4-BE49-F238E27FC236}">
                <a16:creationId xmlns:a16="http://schemas.microsoft.com/office/drawing/2014/main" id="{84929B46-756B-687D-9498-DFE00DFC0682}"/>
              </a:ext>
            </a:extLst>
          </p:cNvPr>
          <p:cNvSpPr/>
          <p:nvPr userDrawn="1"/>
        </p:nvSpPr>
        <p:spPr>
          <a:xfrm>
            <a:off x="253999" y="254000"/>
            <a:ext cx="11683939" cy="6350000"/>
          </a:xfrm>
          <a:prstGeom prst="rect">
            <a:avLst/>
          </a:prstGeom>
          <a:noFill/>
          <a:ln w="12700">
            <a:solidFill>
              <a:srgbClr val="000000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SE" sz="900"/>
          </a:p>
        </p:txBody>
      </p:sp>
      <p:pic>
        <p:nvPicPr>
          <p:cNvPr id="4" name="Image 6" descr=" ">
            <a:extLst>
              <a:ext uri="{FF2B5EF4-FFF2-40B4-BE49-F238E27FC236}">
                <a16:creationId xmlns:a16="http://schemas.microsoft.com/office/drawing/2014/main" id="{CA862B5D-B23A-8D2F-88D7-0FB34D8A0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349" y="260350"/>
            <a:ext cx="11671239" cy="444500"/>
          </a:xfrm>
          <a:prstGeom prst="rect">
            <a:avLst/>
          </a:prstGeom>
        </p:spPr>
      </p:pic>
      <p:pic>
        <p:nvPicPr>
          <p:cNvPr id="6" name="Image 8" descr=" ">
            <a:extLst>
              <a:ext uri="{FF2B5EF4-FFF2-40B4-BE49-F238E27FC236}">
                <a16:creationId xmlns:a16="http://schemas.microsoft.com/office/drawing/2014/main" id="{3D7774D8-7C78-CF52-5F65-AEAECAACE6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349" y="6375400"/>
            <a:ext cx="11671239" cy="228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699DDF0C-C0A4-AA6C-02FC-31CF084331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187" y="732058"/>
            <a:ext cx="9608939" cy="1046351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85000"/>
              </a:lnSpc>
              <a:defRPr sz="6400" kern="100" spc="-12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Chapter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184" y="1947936"/>
            <a:ext cx="6277296" cy="4178005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300"/>
              </a:spcAft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intro text to set the scene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FAE912B-5555-8FC0-81AF-7F51707EE0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2E644E27-1A62-A68D-1B2F-F32BAF2743E7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0">
            <a:extLst>
              <a:ext uri="{FF2B5EF4-FFF2-40B4-BE49-F238E27FC236}">
                <a16:creationId xmlns:a16="http://schemas.microsoft.com/office/drawing/2014/main" id="{27B640E1-9AB6-03EE-2A37-4F4CBA833DE3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465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30C4075-239A-8B6F-3D72-81F78BA72D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687" y="2070100"/>
            <a:ext cx="7570152" cy="40915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indent="0" algn="l">
              <a:buNone/>
            </a:pP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Lorem ipsum dolor sit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consectetur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Turpis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morbi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a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justo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feugiat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tincidunt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duis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nec ac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proin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Vestibulum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mattis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massa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maecenas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in ipsum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montes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libero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ultricies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endParaRPr lang="en-US" sz="240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4E64F44-7DDF-3BEB-C347-55AB31ABD5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5687" y="873760"/>
            <a:ext cx="5650313" cy="9956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Heading</a:t>
            </a:r>
            <a:endParaRPr lang="en-SE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106F340-327E-A35A-D95A-04F5835CB35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F513AF9-68B6-423C-7071-EECD8106D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6B55458-E1AB-3A94-9AEA-8654AB34A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hape 3">
            <a:extLst>
              <a:ext uri="{FF2B5EF4-FFF2-40B4-BE49-F238E27FC236}">
                <a16:creationId xmlns:a16="http://schemas.microsoft.com/office/drawing/2014/main" id="{68487DD1-D756-0E76-82B6-0BAF7DFD4DC0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7A57D14D-2521-C2CB-42AF-4B8229A255E9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7" name="Image 0" descr=" ">
            <a:extLst>
              <a:ext uri="{FF2B5EF4-FFF2-40B4-BE49-F238E27FC236}">
                <a16:creationId xmlns:a16="http://schemas.microsoft.com/office/drawing/2014/main" id="{FFE53E9F-7481-2BFE-94F7-A4CE8087D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8" name="Image 2" descr=" ">
            <a:extLst>
              <a:ext uri="{FF2B5EF4-FFF2-40B4-BE49-F238E27FC236}">
                <a16:creationId xmlns:a16="http://schemas.microsoft.com/office/drawing/2014/main" id="{6411F271-EB7C-127D-0BFC-F1E19E6818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8D742A-0C7C-7F46-9306-776886F8B3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E6A3FF7-9FE3-88A7-1F0B-A5E8B66ED5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3408861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59A2411-A546-E29C-E0FF-79CE0111C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687" y="4306358"/>
            <a:ext cx="7570152" cy="18552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indent="0" algn="l">
              <a:buNone/>
            </a:pP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Lorem ipsum dolor sit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consectetur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Turpis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morbi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a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justo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feugiat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tincidunt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duis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nec ac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proin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Vestibulum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mattis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massa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maecenas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in ipsum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montes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libero </a:t>
            </a:r>
            <a:r>
              <a:rPr lang="en-US" sz="24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ultricies</a:t>
            </a:r>
            <a:r>
              <a:rPr lang="en-US" sz="24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endParaRPr lang="en-US" sz="240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7CB787D-559D-0327-644E-13A6139B7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5687" y="3100070"/>
            <a:ext cx="5650313" cy="9956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Heading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3DE49A1-D2AE-532E-BC68-CAAA3A0488A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F98D4-8C28-2D63-FBCA-6545A30CD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A7A83E2A-A0BE-EBBA-4932-F1FD02F85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EF54AE33-8281-A7B6-B768-2E48082E105C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D740648F-91A2-13CF-FD62-158C96683CE4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02BF72D3-FEB3-02B8-8CF0-1E4D0D176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9" name="Image 2" descr=" ">
            <a:extLst>
              <a:ext uri="{FF2B5EF4-FFF2-40B4-BE49-F238E27FC236}">
                <a16:creationId xmlns:a16="http://schemas.microsoft.com/office/drawing/2014/main" id="{6C5E08BD-79DC-A325-F672-57E16C0A05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16025E8B-0864-F3E7-8120-565667F8FB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3F20FE6-32B0-62DD-D9A7-A530CACC30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505755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the sc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1F241F2-1EF2-E4F1-5F2B-D30E9A82FC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8" y="603250"/>
            <a:ext cx="9696399" cy="5651500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4799" b="0" i="0">
                <a:solidFill>
                  <a:schemeClr val="tx1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C019ADF-3AF4-FCF4-54E9-659805D2A3E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67D7A-679A-48B9-5972-2A8093E85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B8F2D4CD-7460-78DD-3DBC-E1E5A5695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5BAC4D64-5981-49F0-A8A3-6485BDDB143F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1" name="Shape 14">
            <a:extLst>
              <a:ext uri="{FF2B5EF4-FFF2-40B4-BE49-F238E27FC236}">
                <a16:creationId xmlns:a16="http://schemas.microsoft.com/office/drawing/2014/main" id="{23F606A0-7615-7544-DE01-BA8C6B8B4956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2" name="Image 0" descr=" ">
            <a:extLst>
              <a:ext uri="{FF2B5EF4-FFF2-40B4-BE49-F238E27FC236}">
                <a16:creationId xmlns:a16="http://schemas.microsoft.com/office/drawing/2014/main" id="{82D3BF70-8E25-FF7F-7526-97B932CFF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3" name="Image 2" descr=" ">
            <a:extLst>
              <a:ext uri="{FF2B5EF4-FFF2-40B4-BE49-F238E27FC236}">
                <a16:creationId xmlns:a16="http://schemas.microsoft.com/office/drawing/2014/main" id="{69946228-137A-9419-4D6C-6C581DFC16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9D0CF0BD-3AF3-D7FB-78DC-21D7CC0D09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D3EA018-E889-29EF-2693-7ACD169B8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4223700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CA93DB-49A3-D435-D712-4AC68CAF9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5687" y="3429000"/>
            <a:ext cx="6952771" cy="279188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Heading</a:t>
            </a:r>
            <a:endParaRPr lang="en-SE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EE7CDE6-CEAE-B161-04FD-E099E04F5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6708" y="704851"/>
            <a:ext cx="3477665" cy="5516033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indent="0" algn="l">
              <a:buNone/>
            </a:pP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Lorem ipsum dolor sit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consectetur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Turpis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morbi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a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justo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feugiat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tincidunt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duis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nec ac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proin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Vestibulum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mattis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massa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maecenas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in ipsum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montes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libero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ultricies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endParaRPr lang="en-US" sz="160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05A8CF7-3593-9831-0F31-8731D508C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C91DC-6ACC-B610-7086-FCB50430B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201F72D7-7482-ED93-81C6-81E00F22E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35C74CAF-251C-2090-1E45-52D03A07C9A8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D3E4E8EA-DD8E-A93A-5E33-2C21BE897BAC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AB3054E2-4BB0-9DC7-EABC-D4016EEBE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1A123F7B-01B7-60D7-39FE-3F7A8C1AD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139E2ADC-CACE-70AF-919B-76B26D4FD61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86667A6-D634-427D-B9B7-0E290F3BC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7" y="284692"/>
            <a:ext cx="6898430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11" name="Image 0" descr=" ">
            <a:extLst>
              <a:ext uri="{FF2B5EF4-FFF2-40B4-BE49-F238E27FC236}">
                <a16:creationId xmlns:a16="http://schemas.microsoft.com/office/drawing/2014/main" id="{ED2F4877-2B07-19F4-CFCA-95F59B1A47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2233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3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DF27ED4-464A-4DA6-2EF3-38BFA83B2E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298" y="704850"/>
            <a:ext cx="3536922" cy="5575300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indent="0" algn="l">
              <a:buNone/>
            </a:pP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Lorem ipsum dolor sit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consectetur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Turpis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morbi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a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justo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feugiat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tincidunt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duis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nec ac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proin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Vestibulum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mattis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massa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maecenas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in ipsum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montes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libero </a:t>
            </a:r>
            <a:r>
              <a:rPr lang="en-US" sz="12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ultricies</a:t>
            </a:r>
            <a:r>
              <a:rPr lang="en-US" sz="12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endParaRPr lang="en-US" sz="120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13A918-678B-FAFA-4F5A-6B4EB5F4BF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7111" y="3410465"/>
            <a:ext cx="7302525" cy="286968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Heading</a:t>
            </a:r>
            <a:endParaRPr lang="en-SE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560CE3-B912-B90A-F771-C0027EF672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05280C9B-9FC2-6737-7E56-3E8797183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BF57EDDE-570E-3263-69D2-405BDEE23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34A54A26-E306-0D9E-43E1-7D3FCDF0ADA6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1A487142-1ECE-A43F-5379-F5DAFA950220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7" name="Image 0" descr=" ">
            <a:extLst>
              <a:ext uri="{FF2B5EF4-FFF2-40B4-BE49-F238E27FC236}">
                <a16:creationId xmlns:a16="http://schemas.microsoft.com/office/drawing/2014/main" id="{79D91557-4145-1CF4-9C5A-0786F7367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1" name="Image 2" descr=" ">
            <a:extLst>
              <a:ext uri="{FF2B5EF4-FFF2-40B4-BE49-F238E27FC236}">
                <a16:creationId xmlns:a16="http://schemas.microsoft.com/office/drawing/2014/main" id="{17D2153F-03B5-488F-4C91-5B6B5F1682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C700B191-4835-0D4A-A6DE-0AC946A54E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43E482C-1E24-44CE-C3D6-77BF5EC42B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536922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6" name="Image 0" descr=" ">
            <a:extLst>
              <a:ext uri="{FF2B5EF4-FFF2-40B4-BE49-F238E27FC236}">
                <a16:creationId xmlns:a16="http://schemas.microsoft.com/office/drawing/2014/main" id="{059B9CDE-5031-49AF-927E-DD23CB92102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3354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4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E0296D2-16E8-045D-A9FB-CDEF4E5120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8" y="603250"/>
            <a:ext cx="7437928" cy="5651500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A165FC-9A61-0F28-0E06-876E11C98E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6465" y="603250"/>
            <a:ext cx="3477760" cy="565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 sz="1200"/>
              <a:t>Lorem ipsum </a:t>
            </a:r>
            <a:r>
              <a:rPr lang="en-GB" sz="1200" err="1"/>
              <a:t>dolor</a:t>
            </a:r>
            <a:r>
              <a:rPr lang="en-GB" sz="1200"/>
              <a:t> sit </a:t>
            </a:r>
            <a:r>
              <a:rPr lang="en-GB" sz="1200" err="1"/>
              <a:t>amet</a:t>
            </a:r>
            <a:r>
              <a:rPr lang="en-GB" sz="1200"/>
              <a:t> </a:t>
            </a:r>
            <a:r>
              <a:rPr lang="en-GB" sz="1200" err="1"/>
              <a:t>consectetur</a:t>
            </a:r>
            <a:r>
              <a:rPr lang="en-GB" sz="1200"/>
              <a:t>. </a:t>
            </a:r>
            <a:r>
              <a:rPr lang="en-GB" sz="1200" err="1"/>
              <a:t>Turpis</a:t>
            </a:r>
            <a:r>
              <a:rPr lang="en-GB" sz="1200"/>
              <a:t> </a:t>
            </a:r>
            <a:r>
              <a:rPr lang="en-GB" sz="1200" err="1"/>
              <a:t>morbi</a:t>
            </a:r>
            <a:r>
              <a:rPr lang="en-GB" sz="1200"/>
              <a:t> a </a:t>
            </a:r>
            <a:r>
              <a:rPr lang="en-GB" sz="1200" err="1"/>
              <a:t>justo</a:t>
            </a:r>
            <a:r>
              <a:rPr lang="en-GB" sz="1200"/>
              <a:t> </a:t>
            </a:r>
            <a:r>
              <a:rPr lang="en-GB" sz="1200" err="1"/>
              <a:t>feugiat</a:t>
            </a:r>
            <a:r>
              <a:rPr lang="en-GB" sz="1200"/>
              <a:t> </a:t>
            </a:r>
            <a:r>
              <a:rPr lang="en-GB" sz="1200" err="1"/>
              <a:t>tincidunt</a:t>
            </a:r>
            <a:r>
              <a:rPr lang="en-GB" sz="1200"/>
              <a:t> </a:t>
            </a:r>
            <a:r>
              <a:rPr lang="en-GB" sz="1200" err="1"/>
              <a:t>duis</a:t>
            </a:r>
            <a:r>
              <a:rPr lang="en-GB" sz="1200"/>
              <a:t> nec ac </a:t>
            </a:r>
            <a:r>
              <a:rPr lang="en-GB" sz="1200" err="1"/>
              <a:t>proin</a:t>
            </a:r>
            <a:r>
              <a:rPr lang="en-GB" sz="1200"/>
              <a:t>.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4DC5A6C-23D4-EAEE-4BCA-F918C2401DF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379CA-7F70-E1F3-CE5E-47B6A14A3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D8398EF0-739F-9EB6-7FA6-DB06A1955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CC5088AE-EA47-2D73-6060-A92AD5371302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D0051368-4C53-303A-3B0D-98C31A4CF96F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B9114FA5-1157-6751-4BFA-5EDED33E9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BBFB7740-866B-D245-41B1-2A3BD9BEB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id="{FDF5F83D-413E-41F7-7500-5DF7E569D9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B0377AE-556E-CF66-9703-9002DDFEAD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989621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5" name="Image 0" descr=" ">
            <a:extLst>
              <a:ext uri="{FF2B5EF4-FFF2-40B4-BE49-F238E27FC236}">
                <a16:creationId xmlns:a16="http://schemas.microsoft.com/office/drawing/2014/main" id="{0A71706E-DE06-4A02-5E7E-BC5F6818911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2233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4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0F10FF-EA23-08F2-53D1-03D5AAAC0F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4178" y="603250"/>
            <a:ext cx="7437928" cy="5651500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C8042A4-8B56-D8CF-BC57-DE232710CD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298" y="603250"/>
            <a:ext cx="3477760" cy="565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 sz="1200"/>
              <a:t>Lorem ipsum </a:t>
            </a:r>
            <a:r>
              <a:rPr lang="en-GB" sz="1200" err="1"/>
              <a:t>dolor</a:t>
            </a:r>
            <a:r>
              <a:rPr lang="en-GB" sz="1200"/>
              <a:t> sit </a:t>
            </a:r>
            <a:r>
              <a:rPr lang="en-GB" sz="1200" err="1"/>
              <a:t>amet</a:t>
            </a:r>
            <a:r>
              <a:rPr lang="en-GB" sz="1200"/>
              <a:t> </a:t>
            </a:r>
            <a:r>
              <a:rPr lang="en-GB" sz="1200" err="1"/>
              <a:t>consectetur</a:t>
            </a:r>
            <a:r>
              <a:rPr lang="en-GB" sz="1200"/>
              <a:t>. </a:t>
            </a:r>
            <a:r>
              <a:rPr lang="en-GB" sz="1200" err="1"/>
              <a:t>Turpis</a:t>
            </a:r>
            <a:r>
              <a:rPr lang="en-GB" sz="1200"/>
              <a:t> </a:t>
            </a:r>
            <a:r>
              <a:rPr lang="en-GB" sz="1200" err="1"/>
              <a:t>morbi</a:t>
            </a:r>
            <a:r>
              <a:rPr lang="en-GB" sz="1200"/>
              <a:t> a </a:t>
            </a:r>
            <a:r>
              <a:rPr lang="en-GB" sz="1200" err="1"/>
              <a:t>justo</a:t>
            </a:r>
            <a:r>
              <a:rPr lang="en-GB" sz="1200"/>
              <a:t> </a:t>
            </a:r>
            <a:r>
              <a:rPr lang="en-GB" sz="1200" err="1"/>
              <a:t>feugiat</a:t>
            </a:r>
            <a:r>
              <a:rPr lang="en-GB" sz="1200"/>
              <a:t> </a:t>
            </a:r>
            <a:r>
              <a:rPr lang="en-GB" sz="1200" err="1"/>
              <a:t>tincidunt</a:t>
            </a:r>
            <a:r>
              <a:rPr lang="en-GB" sz="1200"/>
              <a:t> </a:t>
            </a:r>
            <a:r>
              <a:rPr lang="en-GB" sz="1200" err="1"/>
              <a:t>duis</a:t>
            </a:r>
            <a:r>
              <a:rPr lang="en-GB" sz="1200"/>
              <a:t> nec ac </a:t>
            </a:r>
            <a:r>
              <a:rPr lang="en-GB" sz="1200" err="1"/>
              <a:t>proin</a:t>
            </a:r>
            <a:r>
              <a:rPr lang="en-GB" sz="1200"/>
              <a:t>.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924F900-1BA1-716F-0189-D0DBBA73B9E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8F86F8-49C7-D8FE-6AB2-06AE846BE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133BC680-AE8A-FCB2-CEAC-FAC8DB3C6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F3F7F753-AEC6-670E-AAFD-8D9E3ADC2C9E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0" name="Shape 14">
            <a:extLst>
              <a:ext uri="{FF2B5EF4-FFF2-40B4-BE49-F238E27FC236}">
                <a16:creationId xmlns:a16="http://schemas.microsoft.com/office/drawing/2014/main" id="{FE67FE89-C758-D2D2-BF71-288C70CBC727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5" name="Image 0" descr=" ">
            <a:extLst>
              <a:ext uri="{FF2B5EF4-FFF2-40B4-BE49-F238E27FC236}">
                <a16:creationId xmlns:a16="http://schemas.microsoft.com/office/drawing/2014/main" id="{74823009-04E8-5786-1D01-03523CFC7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1" name="Image 2" descr=" ">
            <a:extLst>
              <a:ext uri="{FF2B5EF4-FFF2-40B4-BE49-F238E27FC236}">
                <a16:creationId xmlns:a16="http://schemas.microsoft.com/office/drawing/2014/main" id="{E8D83618-8B12-7716-1D66-4B3EBFD499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DFB5A3-8C19-D288-118C-0CACB80002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1119EE-1C67-1C7B-6D4B-506D2E7540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477760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12" name="Image 0" descr=" ">
            <a:extLst>
              <a:ext uri="{FF2B5EF4-FFF2-40B4-BE49-F238E27FC236}">
                <a16:creationId xmlns:a16="http://schemas.microsoft.com/office/drawing/2014/main" id="{64AE0B99-B3A2-95CF-D2A0-566AD41CD9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3354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7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246CE53-2363-3EF8-A170-65D4B254F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5688" y="1880976"/>
            <a:ext cx="1035045" cy="13243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398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SE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7DEA7A4-87B4-92A0-C8EA-DBE6060CA5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1232" y="1880976"/>
            <a:ext cx="1035045" cy="13243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398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SE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B1034C-EE3C-B5C4-9990-1CBF037339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4745" y="1880976"/>
            <a:ext cx="1035045" cy="13243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398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SE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AC99D42F-90E6-16BD-AFAF-8E64BB0142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030" y="3429000"/>
            <a:ext cx="3681727" cy="14012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indent="0" algn="l">
              <a:buNone/>
            </a:pP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Lorem ipsum dolor sit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consectetur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Turpis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morbi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a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justo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feugiat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tincidunt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duis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nec ac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proin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Vestibulum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mattis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massa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maecenas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in ipsum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montes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libero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ultricies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endParaRPr lang="en-US" sz="160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ACFFC47-CE84-0AE7-782A-CE50F9E2D7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1574" y="3429000"/>
            <a:ext cx="3681727" cy="14012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indent="0" algn="l">
              <a:buNone/>
            </a:pP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Lorem ipsum dolor sit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consectetur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Turpis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morbi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a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justo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feugiat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tincidunt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duis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nec ac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proin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Vestibulum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mattis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massa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maecenas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in ipsum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montes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libero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ultricies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endParaRPr lang="en-US" sz="160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FDD152C-8182-5AFC-86D8-DE17182DD2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84746" y="3429000"/>
            <a:ext cx="3681727" cy="14012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indent="0" algn="l">
              <a:buNone/>
            </a:pP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Lorem ipsum dolor sit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consectetur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Turpis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morbi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a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justo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feugiat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tincidunt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duis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nec ac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proin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Vestibulum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mattis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massa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maecenas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in ipsum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montes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amet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 libero </a:t>
            </a:r>
            <a:r>
              <a:rPr lang="en-US" sz="1600" err="1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ultricies</a:t>
            </a:r>
            <a:r>
              <a:rPr lang="en-US" sz="1600">
                <a:solidFill>
                  <a:srgbClr val="000000">
                    <a:alpha val="100000"/>
                  </a:srgbClr>
                </a:solidFill>
                <a:latin typeface="Volvo Centum Regular" pitchFamily="34" charset="0"/>
                <a:ea typeface="Volvo Centum Regular" pitchFamily="34" charset="-122"/>
                <a:cs typeface="Volvo Centum Regular" pitchFamily="34" charset="-120"/>
              </a:rPr>
              <a:t>. </a:t>
            </a:r>
            <a:endParaRPr lang="en-US" sz="160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3854A28-4AB5-52E3-E78D-D62F684036D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A1DFC-115B-8DA3-42CF-7E706319C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512AE1D-0E9E-54A4-A2A8-792CDC0F4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A3D8CF05-F0E5-001D-24C7-267549028139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A4E253BF-A8B3-E374-3944-89FD0B31BCD9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CD06C3F5-C931-8191-1613-8DBFE49AE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2" name="Image 2" descr=" ">
            <a:extLst>
              <a:ext uri="{FF2B5EF4-FFF2-40B4-BE49-F238E27FC236}">
                <a16:creationId xmlns:a16="http://schemas.microsoft.com/office/drawing/2014/main" id="{146F3E90-52A5-18ED-2F7F-32FBABE3F3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ACF585FF-90A7-119D-AD74-0DA2595B29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389679B-25D5-779A-6C0F-D78AAEBC2D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632459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488511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">
            <a:extLst>
              <a:ext uri="{FF2B5EF4-FFF2-40B4-BE49-F238E27FC236}">
                <a16:creationId xmlns:a16="http://schemas.microsoft.com/office/drawing/2014/main" id="{A0D53BCC-C9F0-751A-B742-CC6212F0F33C}"/>
              </a:ext>
            </a:extLst>
          </p:cNvPr>
          <p:cNvSpPr/>
          <p:nvPr userDrawn="1"/>
        </p:nvSpPr>
        <p:spPr>
          <a:xfrm>
            <a:off x="553905" y="704850"/>
            <a:ext cx="340993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6" name="Shape 7">
            <a:extLst>
              <a:ext uri="{FF2B5EF4-FFF2-40B4-BE49-F238E27FC236}">
                <a16:creationId xmlns:a16="http://schemas.microsoft.com/office/drawing/2014/main" id="{7E3607CF-FFED-7A21-6CCE-7B541A711259}"/>
              </a:ext>
            </a:extLst>
          </p:cNvPr>
          <p:cNvSpPr/>
          <p:nvPr userDrawn="1"/>
        </p:nvSpPr>
        <p:spPr>
          <a:xfrm>
            <a:off x="4429342" y="704850"/>
            <a:ext cx="340358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0" name="Shape 13">
            <a:extLst>
              <a:ext uri="{FF2B5EF4-FFF2-40B4-BE49-F238E27FC236}">
                <a16:creationId xmlns:a16="http://schemas.microsoft.com/office/drawing/2014/main" id="{92707E6A-A4AA-9ADE-6723-F028A1A5032F}"/>
              </a:ext>
            </a:extLst>
          </p:cNvPr>
          <p:cNvSpPr/>
          <p:nvPr userDrawn="1"/>
        </p:nvSpPr>
        <p:spPr>
          <a:xfrm>
            <a:off x="8286707" y="704850"/>
            <a:ext cx="340993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16592D4-917A-72EE-59FF-2B797D6C63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843" y="3892550"/>
            <a:ext cx="3511532" cy="937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663D54C2-85CC-554E-D6C4-48FBF5E180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843" y="3441700"/>
            <a:ext cx="3511887" cy="45085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8EC78B7-39C7-B7CB-501F-07E0D8FFFF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631" y="679450"/>
            <a:ext cx="256497" cy="247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SE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88B1A5DF-1908-AAC4-619E-699A09FADB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33025" y="3892550"/>
            <a:ext cx="3511532" cy="937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02D9AF94-19CA-F2FA-A31F-3C4B062039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33025" y="3441700"/>
            <a:ext cx="3511887" cy="45085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D7188747-E9CB-AD2C-CDE0-59F2E70F19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7549" y="3892550"/>
            <a:ext cx="3511532" cy="937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4501B29F-078B-094F-439D-3F28754B7F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7549" y="3441700"/>
            <a:ext cx="3511887" cy="45085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DA32F2D-88F6-4B76-6D72-4B9C3A2BFD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33026" y="679450"/>
            <a:ext cx="256497" cy="247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SE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2DF4FE7B-300F-8D3C-ECAF-CBDC98E619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41396" y="679450"/>
            <a:ext cx="256497" cy="247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SE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A5750EA9-6261-058A-F31E-E7D514D9942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9EB4A261-FD1F-8BDA-420D-590AB6CE9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56C7E60F-0D9F-7745-5403-F22E03FF8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AB5A305E-B6D2-F60A-2BBA-2983C8406514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6823289B-C4D2-9062-18D9-8BB57070259F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03AF3092-22F8-EAFE-3FD7-5237CF966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9" name="Image 2" descr=" ">
            <a:extLst>
              <a:ext uri="{FF2B5EF4-FFF2-40B4-BE49-F238E27FC236}">
                <a16:creationId xmlns:a16="http://schemas.microsoft.com/office/drawing/2014/main" id="{1F9A247B-3324-4044-4858-7668CC4A36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850CBCBC-D7DC-0B90-E5FC-DB64421982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720B3A-DCB5-33AE-3F66-7BB985BDB7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A7D32B0C-D70A-A572-1F6C-11B6C217EA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2233" y="482600"/>
            <a:ext cx="6350" cy="5892800"/>
          </a:xfrm>
          <a:prstGeom prst="rect">
            <a:avLst/>
          </a:prstGeom>
        </p:spPr>
      </p:pic>
      <p:pic>
        <p:nvPicPr>
          <p:cNvPr id="4" name="Image 1" descr=" ">
            <a:extLst>
              <a:ext uri="{FF2B5EF4-FFF2-40B4-BE49-F238E27FC236}">
                <a16:creationId xmlns:a16="http://schemas.microsoft.com/office/drawing/2014/main" id="{64CA024D-2B5A-2169-B5A8-4D1400A680F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3354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7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116537BC-033A-955A-BF45-839E6F3BD4DA}"/>
              </a:ext>
            </a:extLst>
          </p:cNvPr>
          <p:cNvSpPr/>
          <p:nvPr userDrawn="1"/>
        </p:nvSpPr>
        <p:spPr>
          <a:xfrm>
            <a:off x="495298" y="704850"/>
            <a:ext cx="146049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EDEC74A5-DC91-B769-989A-3D2EEE681D6F}"/>
              </a:ext>
            </a:extLst>
          </p:cNvPr>
          <p:cNvSpPr/>
          <p:nvPr userDrawn="1"/>
        </p:nvSpPr>
        <p:spPr>
          <a:xfrm>
            <a:off x="2444738" y="704850"/>
            <a:ext cx="146049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1" name="Shape 13">
            <a:extLst>
              <a:ext uri="{FF2B5EF4-FFF2-40B4-BE49-F238E27FC236}">
                <a16:creationId xmlns:a16="http://schemas.microsoft.com/office/drawing/2014/main" id="{1FC1FBDD-992B-6990-1EB1-F74DF801B67F}"/>
              </a:ext>
            </a:extLst>
          </p:cNvPr>
          <p:cNvSpPr/>
          <p:nvPr userDrawn="1"/>
        </p:nvSpPr>
        <p:spPr>
          <a:xfrm>
            <a:off x="4394178" y="704850"/>
            <a:ext cx="146049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5" name="Shape 19">
            <a:extLst>
              <a:ext uri="{FF2B5EF4-FFF2-40B4-BE49-F238E27FC236}">
                <a16:creationId xmlns:a16="http://schemas.microsoft.com/office/drawing/2014/main" id="{AA55948A-9182-57DF-3C13-C84EFF5F6031}"/>
              </a:ext>
            </a:extLst>
          </p:cNvPr>
          <p:cNvSpPr/>
          <p:nvPr userDrawn="1"/>
        </p:nvSpPr>
        <p:spPr>
          <a:xfrm>
            <a:off x="6343617" y="704850"/>
            <a:ext cx="146049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9" name="Shape 25">
            <a:extLst>
              <a:ext uri="{FF2B5EF4-FFF2-40B4-BE49-F238E27FC236}">
                <a16:creationId xmlns:a16="http://schemas.microsoft.com/office/drawing/2014/main" id="{D939F620-74BF-B1DD-34A0-495C3BD7D9D4}"/>
              </a:ext>
            </a:extLst>
          </p:cNvPr>
          <p:cNvSpPr/>
          <p:nvPr userDrawn="1"/>
        </p:nvSpPr>
        <p:spPr>
          <a:xfrm>
            <a:off x="8286707" y="704850"/>
            <a:ext cx="1460492" cy="27432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3" name="Shape 31">
            <a:extLst>
              <a:ext uri="{FF2B5EF4-FFF2-40B4-BE49-F238E27FC236}">
                <a16:creationId xmlns:a16="http://schemas.microsoft.com/office/drawing/2014/main" id="{1A03F2A3-2A76-5BE9-4C59-C4CD711BC285}"/>
              </a:ext>
            </a:extLst>
          </p:cNvPr>
          <p:cNvSpPr/>
          <p:nvPr userDrawn="1"/>
        </p:nvSpPr>
        <p:spPr>
          <a:xfrm>
            <a:off x="10229797" y="704850"/>
            <a:ext cx="146049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7" name="Shape 48">
            <a:extLst>
              <a:ext uri="{FF2B5EF4-FFF2-40B4-BE49-F238E27FC236}">
                <a16:creationId xmlns:a16="http://schemas.microsoft.com/office/drawing/2014/main" id="{2DFFFE3D-E00D-4A97-42EB-E1EA4B2DC8DC}"/>
              </a:ext>
            </a:extLst>
          </p:cNvPr>
          <p:cNvSpPr/>
          <p:nvPr userDrawn="1"/>
        </p:nvSpPr>
        <p:spPr>
          <a:xfrm>
            <a:off x="495298" y="254000"/>
            <a:ext cx="11201341" cy="228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32" name="Shape 1">
            <a:extLst>
              <a:ext uri="{FF2B5EF4-FFF2-40B4-BE49-F238E27FC236}">
                <a16:creationId xmlns:a16="http://schemas.microsoft.com/office/drawing/2014/main" id="{56B99E78-1C56-C4C0-2C45-180C1E362C97}"/>
              </a:ext>
            </a:extLst>
          </p:cNvPr>
          <p:cNvSpPr/>
          <p:nvPr userDrawn="1"/>
        </p:nvSpPr>
        <p:spPr>
          <a:xfrm>
            <a:off x="553905" y="704850"/>
            <a:ext cx="3409932" cy="27368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4A0E3C3F-44D1-9B2B-883C-8D7E2F27AC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376" y="687917"/>
            <a:ext cx="152845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SE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4834568-4624-476A-C8DA-E8D88CAA64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98117" y="687917"/>
            <a:ext cx="152845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SE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73A11FFB-A924-6069-FCA1-C280373978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48063" y="687917"/>
            <a:ext cx="152845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SE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33D3309F-3C2E-7436-08B2-2D782D3AF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7871" y="687917"/>
            <a:ext cx="152845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SE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0F5321D8-B1EB-08B0-1F25-429F81C9E4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3837" y="699443"/>
            <a:ext cx="152845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5</a:t>
            </a:r>
            <a:endParaRPr lang="en-SE"/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C7F0781-4C8B-D60E-593B-3FB1E6375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80557" y="699443"/>
            <a:ext cx="152845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6</a:t>
            </a:r>
            <a:endParaRPr lang="en-SE"/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0C094CBB-162C-A6A1-9619-F143827438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711" y="3441700"/>
            <a:ext cx="1672971" cy="3175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52" name="Text Placeholder 24">
            <a:extLst>
              <a:ext uri="{FF2B5EF4-FFF2-40B4-BE49-F238E27FC236}">
                <a16:creationId xmlns:a16="http://schemas.microsoft.com/office/drawing/2014/main" id="{26046E3C-F852-9A93-F028-F82D170497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298" y="3765550"/>
            <a:ext cx="1679385" cy="1064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55" name="Text Placeholder 27">
            <a:extLst>
              <a:ext uri="{FF2B5EF4-FFF2-40B4-BE49-F238E27FC236}">
                <a16:creationId xmlns:a16="http://schemas.microsoft.com/office/drawing/2014/main" id="{F3F3FFB9-63BC-9128-FD48-84AC743EBA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47824" y="3441700"/>
            <a:ext cx="1672971" cy="3175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56" name="Text Placeholder 24">
            <a:extLst>
              <a:ext uri="{FF2B5EF4-FFF2-40B4-BE49-F238E27FC236}">
                <a16:creationId xmlns:a16="http://schemas.microsoft.com/office/drawing/2014/main" id="{B134CBFD-6B2A-B9B9-30EE-87AA913B1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41410" y="3765550"/>
            <a:ext cx="1679385" cy="1064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59" name="Text Placeholder 27">
            <a:extLst>
              <a:ext uri="{FF2B5EF4-FFF2-40B4-BE49-F238E27FC236}">
                <a16:creationId xmlns:a16="http://schemas.microsoft.com/office/drawing/2014/main" id="{384869C0-D8E9-A811-29BF-F75DCBF287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0467" y="3441700"/>
            <a:ext cx="1672971" cy="3175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60" name="Text Placeholder 24">
            <a:extLst>
              <a:ext uri="{FF2B5EF4-FFF2-40B4-BE49-F238E27FC236}">
                <a16:creationId xmlns:a16="http://schemas.microsoft.com/office/drawing/2014/main" id="{EE76DB0A-3E7B-BB25-85D3-A92C150B16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94054" y="3765550"/>
            <a:ext cx="1679385" cy="1064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67" name="Text Placeholder 27">
            <a:extLst>
              <a:ext uri="{FF2B5EF4-FFF2-40B4-BE49-F238E27FC236}">
                <a16:creationId xmlns:a16="http://schemas.microsoft.com/office/drawing/2014/main" id="{F94D6B42-66F7-9108-EAAF-005AC9BFDF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47135" y="3441700"/>
            <a:ext cx="1672971" cy="3175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68" name="Text Placeholder 24">
            <a:extLst>
              <a:ext uri="{FF2B5EF4-FFF2-40B4-BE49-F238E27FC236}">
                <a16:creationId xmlns:a16="http://schemas.microsoft.com/office/drawing/2014/main" id="{571073BF-E440-766A-23E5-7ACC87BF2BE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0722" y="3765550"/>
            <a:ext cx="1679385" cy="1064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69" name="Text Placeholder 27">
            <a:extLst>
              <a:ext uri="{FF2B5EF4-FFF2-40B4-BE49-F238E27FC236}">
                <a16:creationId xmlns:a16="http://schemas.microsoft.com/office/drawing/2014/main" id="{B7BAFD0C-E2E2-1DF5-E8DB-7D9AFFF58D9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88486" y="3441700"/>
            <a:ext cx="1672971" cy="3175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70" name="Text Placeholder 24">
            <a:extLst>
              <a:ext uri="{FF2B5EF4-FFF2-40B4-BE49-F238E27FC236}">
                <a16:creationId xmlns:a16="http://schemas.microsoft.com/office/drawing/2014/main" id="{9B380680-A15F-52E7-5DA8-37C8E7C641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2072" y="3765550"/>
            <a:ext cx="1679385" cy="1064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71" name="Text Placeholder 27">
            <a:extLst>
              <a:ext uri="{FF2B5EF4-FFF2-40B4-BE49-F238E27FC236}">
                <a16:creationId xmlns:a16="http://schemas.microsoft.com/office/drawing/2014/main" id="{752E2D56-A761-C076-A925-D5A3922FE6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31605" y="3441700"/>
            <a:ext cx="1672971" cy="3175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Heading</a:t>
            </a:r>
          </a:p>
        </p:txBody>
      </p:sp>
      <p:sp>
        <p:nvSpPr>
          <p:cNvPr id="72" name="Text Placeholder 24">
            <a:extLst>
              <a:ext uri="{FF2B5EF4-FFF2-40B4-BE49-F238E27FC236}">
                <a16:creationId xmlns:a16="http://schemas.microsoft.com/office/drawing/2014/main" id="{4E47D22D-3818-AEDF-C157-C4C9020579A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25192" y="3765550"/>
            <a:ext cx="1679385" cy="10646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</a:t>
            </a:r>
            <a:endParaRPr lang="en-SE"/>
          </a:p>
        </p:txBody>
      </p:sp>
      <p:sp>
        <p:nvSpPr>
          <p:cNvPr id="76" name="Footer Placeholder 3">
            <a:extLst>
              <a:ext uri="{FF2B5EF4-FFF2-40B4-BE49-F238E27FC236}">
                <a16:creationId xmlns:a16="http://schemas.microsoft.com/office/drawing/2014/main" id="{4A1DE030-2AA5-D732-330C-F7E77429C78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7" name="Date Placeholder 2">
            <a:extLst>
              <a:ext uri="{FF2B5EF4-FFF2-40B4-BE49-F238E27FC236}">
                <a16:creationId xmlns:a16="http://schemas.microsoft.com/office/drawing/2014/main" id="{0C8E7A89-D3DD-BDE4-EF87-89C3ED053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78" name="Slide Number Placeholder 9">
            <a:extLst>
              <a:ext uri="{FF2B5EF4-FFF2-40B4-BE49-F238E27FC236}">
                <a16:creationId xmlns:a16="http://schemas.microsoft.com/office/drawing/2014/main" id="{FF346276-30FC-6D6B-E101-FFE5B1A69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DD2329DD-DB61-AB4C-EB70-C88E84CFA373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" name="Shape 14">
            <a:extLst>
              <a:ext uri="{FF2B5EF4-FFF2-40B4-BE49-F238E27FC236}">
                <a16:creationId xmlns:a16="http://schemas.microsoft.com/office/drawing/2014/main" id="{DA9D729C-FB35-E9E8-C813-796630E5518F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6" name="Image 0" descr=" ">
            <a:extLst>
              <a:ext uri="{FF2B5EF4-FFF2-40B4-BE49-F238E27FC236}">
                <a16:creationId xmlns:a16="http://schemas.microsoft.com/office/drawing/2014/main" id="{EC315C66-0DF6-AA14-B203-9E200EEB2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8" name="Image 2" descr=" ">
            <a:extLst>
              <a:ext uri="{FF2B5EF4-FFF2-40B4-BE49-F238E27FC236}">
                <a16:creationId xmlns:a16="http://schemas.microsoft.com/office/drawing/2014/main" id="{19D4FEC0-1126-AE10-B475-7E40E9A2C9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C9B5DE46-8BA2-A72D-35F5-D75E2DED61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5EB6820-9058-8848-C7B7-4D684FF368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B7B2AA44-A587-B6D1-806C-B50442DEDA7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3354" y="482600"/>
            <a:ext cx="6350" cy="5892800"/>
          </a:xfrm>
          <a:prstGeom prst="rect">
            <a:avLst/>
          </a:prstGeom>
        </p:spPr>
      </p:pic>
      <p:pic>
        <p:nvPicPr>
          <p:cNvPr id="12" name="Image 1" descr=" ">
            <a:extLst>
              <a:ext uri="{FF2B5EF4-FFF2-40B4-BE49-F238E27FC236}">
                <a16:creationId xmlns:a16="http://schemas.microsoft.com/office/drawing/2014/main" id="{268016B3-F337-441B-773F-B9A8A07F355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2233" y="482600"/>
            <a:ext cx="6350" cy="5892800"/>
          </a:xfrm>
          <a:prstGeom prst="rect">
            <a:avLst/>
          </a:prstGeom>
        </p:spPr>
      </p:pic>
      <p:pic>
        <p:nvPicPr>
          <p:cNvPr id="13" name="Image 2" descr=" ">
            <a:extLst>
              <a:ext uri="{FF2B5EF4-FFF2-40B4-BE49-F238E27FC236}">
                <a16:creationId xmlns:a16="http://schemas.microsoft.com/office/drawing/2014/main" id="{3F10A2DE-1325-9396-7317-3A6BA2140F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5323" y="482600"/>
            <a:ext cx="6350" cy="5892800"/>
          </a:xfrm>
          <a:prstGeom prst="rect">
            <a:avLst/>
          </a:prstGeom>
        </p:spPr>
      </p:pic>
      <p:pic>
        <p:nvPicPr>
          <p:cNvPr id="14" name="Image 3" descr=" ">
            <a:extLst>
              <a:ext uri="{FF2B5EF4-FFF2-40B4-BE49-F238E27FC236}">
                <a16:creationId xmlns:a16="http://schemas.microsoft.com/office/drawing/2014/main" id="{E8601CF3-50FA-4EA7-A35D-D75CC47BB9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2793" y="482600"/>
            <a:ext cx="6350" cy="5892800"/>
          </a:xfrm>
          <a:prstGeom prst="rect">
            <a:avLst/>
          </a:prstGeom>
        </p:spPr>
      </p:pic>
      <p:pic>
        <p:nvPicPr>
          <p:cNvPr id="16" name="Image 4" descr=" ">
            <a:extLst>
              <a:ext uri="{FF2B5EF4-FFF2-40B4-BE49-F238E27FC236}">
                <a16:creationId xmlns:a16="http://schemas.microsoft.com/office/drawing/2014/main" id="{ABA1772B-0B58-9D4B-14D3-FF8FD35245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00264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63CE80B0-E169-6238-E02F-0C4792ECA4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rgbClr val="DFDFDF"/>
          </a:solidFill>
        </p:spPr>
        <p:txBody>
          <a:bodyPr bIns="1080000"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128E702-D6CD-6277-66E9-DCE5F703C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043" y="6466912"/>
            <a:ext cx="779167" cy="68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187" y="732058"/>
            <a:ext cx="9608939" cy="1046351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85000"/>
              </a:lnSpc>
              <a:defRPr sz="6400" kern="100" spc="-12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Chapter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184" y="1947936"/>
            <a:ext cx="6277296" cy="4178005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300"/>
              </a:spcAft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intro text to set the scene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FAE912B-5555-8FC0-81AF-7F51707EE0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98486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:a16="http://schemas.microsoft.com/office/drawing/2014/main" id="{BE327127-F69D-66E0-C572-1D31B8257008}"/>
              </a:ext>
            </a:extLst>
          </p:cNvPr>
          <p:cNvSpPr/>
          <p:nvPr userDrawn="1"/>
        </p:nvSpPr>
        <p:spPr>
          <a:xfrm>
            <a:off x="495297" y="3429000"/>
            <a:ext cx="3564448" cy="10604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6" name="Shape 7">
            <a:extLst>
              <a:ext uri="{FF2B5EF4-FFF2-40B4-BE49-F238E27FC236}">
                <a16:creationId xmlns:a16="http://schemas.microsoft.com/office/drawing/2014/main" id="{65E94BC4-7ED1-3B98-E4A2-185C94C974F2}"/>
              </a:ext>
            </a:extLst>
          </p:cNvPr>
          <p:cNvSpPr/>
          <p:nvPr userDrawn="1"/>
        </p:nvSpPr>
        <p:spPr>
          <a:xfrm>
            <a:off x="4313743" y="3429000"/>
            <a:ext cx="3564448" cy="10604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9" name="Shape 12">
            <a:extLst>
              <a:ext uri="{FF2B5EF4-FFF2-40B4-BE49-F238E27FC236}">
                <a16:creationId xmlns:a16="http://schemas.microsoft.com/office/drawing/2014/main" id="{C8AA479F-1115-370D-D931-BECFB65A8EED}"/>
              </a:ext>
            </a:extLst>
          </p:cNvPr>
          <p:cNvSpPr/>
          <p:nvPr userDrawn="1"/>
        </p:nvSpPr>
        <p:spPr>
          <a:xfrm>
            <a:off x="8132194" y="3429000"/>
            <a:ext cx="3564448" cy="10604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3" name="Shape 29">
            <a:extLst>
              <a:ext uri="{FF2B5EF4-FFF2-40B4-BE49-F238E27FC236}">
                <a16:creationId xmlns:a16="http://schemas.microsoft.com/office/drawing/2014/main" id="{24F5DB84-2EB6-F21C-8D56-A57D06B8F129}"/>
              </a:ext>
            </a:extLst>
          </p:cNvPr>
          <p:cNvSpPr/>
          <p:nvPr userDrawn="1"/>
        </p:nvSpPr>
        <p:spPr>
          <a:xfrm>
            <a:off x="495298" y="254000"/>
            <a:ext cx="11201341" cy="228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C37D90B-F95D-0852-0787-9597A74CA7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8" y="569384"/>
            <a:ext cx="7437928" cy="2180166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D1703A9-E3CA-60BA-87DF-FB153D46B3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6985" y="3556688"/>
            <a:ext cx="632880" cy="838201"/>
          </a:xfrm>
          <a:prstGeom prst="rect">
            <a:avLst/>
          </a:prstGeom>
        </p:spPr>
        <p:txBody>
          <a:bodyPr lIns="0" tIns="0"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SE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D05D8932-1D22-7E5E-CB3E-6225D53D17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936" y="3556688"/>
            <a:ext cx="632880" cy="838201"/>
          </a:xfrm>
          <a:prstGeom prst="rect">
            <a:avLst/>
          </a:prstGeom>
        </p:spPr>
        <p:txBody>
          <a:bodyPr lIns="0" tIns="0"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SE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7DC28092-AA06-549E-D64E-2432470BC5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540" y="4616450"/>
            <a:ext cx="3465408" cy="11049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0A59876A-F6BB-03E7-A24D-3627E9156A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8636" y="4616450"/>
            <a:ext cx="3465408" cy="11049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D6162D8B-4A03-67B5-B72F-E42F80C706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32193" y="4616450"/>
            <a:ext cx="3465408" cy="11049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29A6D58C-54D9-A7CC-7A1F-4D72EC67185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42" name="Date Placeholder 2">
            <a:extLst>
              <a:ext uri="{FF2B5EF4-FFF2-40B4-BE49-F238E27FC236}">
                <a16:creationId xmlns:a16="http://schemas.microsoft.com/office/drawing/2014/main" id="{AA4FD05D-CA4C-56A3-2711-8B957EBEB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3" name="Slide Number Placeholder 9">
            <a:extLst>
              <a:ext uri="{FF2B5EF4-FFF2-40B4-BE49-F238E27FC236}">
                <a16:creationId xmlns:a16="http://schemas.microsoft.com/office/drawing/2014/main" id="{50EDE069-88A9-8F44-6769-1E9075D80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BED0790-AB71-33AF-646B-1A08F21D8B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540" y="3556688"/>
            <a:ext cx="632880" cy="838201"/>
          </a:xfrm>
          <a:prstGeom prst="rect">
            <a:avLst/>
          </a:prstGeom>
        </p:spPr>
        <p:txBody>
          <a:bodyPr lIns="0" tIns="0" anchor="ctr"/>
          <a:lstStyle>
            <a:lvl1pPr marL="0" indent="0">
              <a:buNone/>
              <a:defRPr sz="6399" b="0" i="0"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SE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6F2B7E9E-1AD0-0715-CA1C-7D1969D27B73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0AFD2A59-2C57-7A5E-61E1-F74FF4D69277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8E80FE1B-8CF9-D52A-EAFB-68C3D210C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E795FFD3-4D63-0AE4-FD1C-6A76A9E70D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E1E5A50E-4888-AD4B-5136-D6109FC08F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25DB86E-99AA-88CC-7259-2D62FDB0FE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167396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278DC2-6185-6146-2D17-20ADCECC17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82599"/>
            <a:ext cx="6096000" cy="589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7200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0E4241D-54BC-38BF-C7AA-B9BA6106CBD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B142F63-2C24-13D2-9466-7F48E27A4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1103FC00-D7A1-A4F8-4C81-AEE49604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29E775C-2520-44B9-FFA4-0AA1CF8974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4916" y="637116"/>
            <a:ext cx="5180205" cy="5583767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F835CA4C-3561-98C7-563F-3BB857397F7A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34717D72-50F2-D867-EFA9-64FE81542650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2CEECFE6-F3D0-9E2F-FFE8-B410C5504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5A77A619-3925-470A-DF36-5250645039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9A576714-80CD-24F7-272B-74181792D0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BF091AC-EEFD-CCE6-7C58-422D38B40D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3027816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A44DE8FF-7EE4-2702-3D97-ED89184D91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9618" y="482599"/>
            <a:ext cx="6096000" cy="589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68B3F06-1474-3D6A-5D8A-5B2B58FC235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1995F07-C9A2-9DE4-7042-0E35C0A82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0000774-9053-82BA-0250-7D0B0FFD4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74D59DC-AF32-A7B7-AD39-82BB176D5A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298" y="637116"/>
            <a:ext cx="5459884" cy="5583767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DD80F461-88A7-DC11-1785-5272E5D69026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5" name="Shape 14">
            <a:extLst>
              <a:ext uri="{FF2B5EF4-FFF2-40B4-BE49-F238E27FC236}">
                <a16:creationId xmlns:a16="http://schemas.microsoft.com/office/drawing/2014/main" id="{1D78D045-7504-D8C3-257B-6D019022E116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1141E73D-F45A-E930-CA47-B1387A3A5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511CD7A2-ADCE-13B5-7839-54D3BE169C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C75C0C16-396A-6E3C-513A-958EC86B44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FA02861-C864-6E5F-45B5-3833C6CFA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5988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1769771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ED28A7E-4895-0808-7469-BBC7C3A7CA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210" y="490338"/>
            <a:ext cx="6096000" cy="589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7200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3501713-5BAC-2109-9E36-51AD9DF3426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DA0E9B8E-BAF4-1EA3-6F42-6397CF391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768EF60-4F50-C4C3-1033-E26834829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81CF13-9BB7-BF87-193E-F815C08309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4916" y="2257425"/>
            <a:ext cx="5180205" cy="1301751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Volvo Centum Display" panose="020B0404030202020203" pitchFamily="34" charset="0"/>
                <a:cs typeface="Volvo Centum Display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</a:t>
            </a:r>
            <a:endParaRPr lang="en-SE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1A4673E-D07C-DD33-8EAC-4DDA563DA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84887" y="3762375"/>
            <a:ext cx="4133857" cy="83820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067315C5-5B21-8BB6-3A3D-B205BF79FAEA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CFC76F1F-573A-96F1-AD46-C100D68C2D07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5" name="Image 0" descr=" ">
            <a:extLst>
              <a:ext uri="{FF2B5EF4-FFF2-40B4-BE49-F238E27FC236}">
                <a16:creationId xmlns:a16="http://schemas.microsoft.com/office/drawing/2014/main" id="{41861603-8AE7-0976-134F-CAEB744A7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6" name="Image 2" descr=" ">
            <a:extLst>
              <a:ext uri="{FF2B5EF4-FFF2-40B4-BE49-F238E27FC236}">
                <a16:creationId xmlns:a16="http://schemas.microsoft.com/office/drawing/2014/main" id="{02CD8177-84FA-BE2A-B55C-72FE438712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8F19902C-AD30-A202-92DB-72F61D35C1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24155-81D3-04CA-26FA-3BB689829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684913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31225119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F077025-8F73-6470-273B-4FB8209632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82600"/>
            <a:ext cx="12192000" cy="4533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rIns="9000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2681730-7238-65A7-8D15-9071BD19DFB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8F9F5D9-AD92-CE7B-0828-19FBA5CDF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11B24DCB-0F07-9C76-D1B3-470806DBA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F08FE7-4E21-DDD3-3A59-9B6DC4CF8B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5544" y="5245100"/>
            <a:ext cx="4919107" cy="94191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65CBE0-8340-773A-037A-D2C99E3813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5089" y="5245100"/>
            <a:ext cx="2973901" cy="94191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6EE11C76-7409-399D-D7CE-CC477E026EEF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1030C839-FA12-B7ED-B96E-DC0B7D5BA95B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9DCDB577-482B-6A6D-91D7-99C899365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7353AB49-543D-2B38-D074-5B58919188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EE67CEAB-83F7-572E-4114-72C6678567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D3B3B6E-487B-AA08-6DA6-D3C2EB523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564109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3111182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69CE2E-35AA-ADCA-0BF7-50437A999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236" y="2070100"/>
            <a:ext cx="11201529" cy="4083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2D5CD76-08E0-B1DE-EAB6-F3C43EE467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EF37A14-8919-6453-6E23-3DC15FD93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18B5D403-1626-7475-1A87-A98507BCC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1E726EA-2563-D8C6-B851-87FC088C18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5408" y="1394672"/>
            <a:ext cx="3692811" cy="51456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A56D9D55-BAFA-2CE2-89D6-BD8B710D72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235" y="1394672"/>
            <a:ext cx="3718964" cy="518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07533DFA-AB82-15B0-ED76-BD9ED87C9662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AFBF9723-C822-99E8-61C6-9E904DCFC0A5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B1FE34FB-82B1-1B23-21B5-ABDD10E05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A577B46A-F090-4800-3AE9-07F3B1F354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E446AF76-9998-2D56-6B02-4166E9ACE9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B687EBE-89ED-BB3F-18BE-B262F870F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718901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1192307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4421DE1-3235-ABAE-F489-EF2B1375B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235" y="704850"/>
            <a:ext cx="5486480" cy="4083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69D1639-9BEE-3A07-FFFC-FFAB536CFC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0286" y="704850"/>
            <a:ext cx="5486479" cy="4083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SE"/>
              <a:t>Click to add image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80E652E-7487-5694-9B6D-ECF76400489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4067EB6-86B9-E7C9-2919-A69862FB9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2D225FA-8973-F282-256F-0FEB0739F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42C9405-A3E4-CD6C-9E4A-DAC4C90F2B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236" y="5016501"/>
            <a:ext cx="1775874" cy="94191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8796A063-E2BB-BEC5-240B-02C01BF2B3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44676" y="5016500"/>
            <a:ext cx="3537039" cy="94191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01D9F1D-F604-C722-6C72-BBE4A248E6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4571" y="5016501"/>
            <a:ext cx="1775874" cy="94191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3B58D8BA-DE00-5CC2-1E69-D84FFD5F37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4011" y="5016500"/>
            <a:ext cx="3532754" cy="94191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BD0FB884-9CA4-63D1-4002-43C58EF9D982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A2FA1DE0-D5A9-BA62-8674-2133CA82D6C4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EBB617E2-D53C-B71B-B3B4-D54CBCD0B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1" name="Image 2" descr=" ">
            <a:extLst>
              <a:ext uri="{FF2B5EF4-FFF2-40B4-BE49-F238E27FC236}">
                <a16:creationId xmlns:a16="http://schemas.microsoft.com/office/drawing/2014/main" id="{02CBA570-EF4E-33AF-4FEF-6B6A988616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879C05B6-9E6E-0196-3BAF-3716471041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73278B4-4BE3-2D26-09BA-6B7FB8013A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6842507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540BF1-DD79-A520-DB52-77D559B9B7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3967" y="704850"/>
            <a:ext cx="3734108" cy="38544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7E873A1-2B5D-96D2-3F99-93875EE05B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29343" y="704850"/>
            <a:ext cx="3733314" cy="38544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SE"/>
              <a:t>Click to add 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0F44090-DB28-6AC4-190F-3A68F3912F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03926" y="704850"/>
            <a:ext cx="3734107" cy="38544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SE"/>
              <a:t>Click to add image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4B0E91-2BA1-6E17-86DF-1B2C2B3DBB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33C05154-11F6-20D2-48A2-41171AC4C8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D59F3155-905B-E735-800C-154547CA7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51506AA-E10E-4CCD-EA48-570F323584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5298" y="5238751"/>
            <a:ext cx="3202500" cy="71966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302D4D3-F087-5FB9-05BC-84A83D32C3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298" y="4794250"/>
            <a:ext cx="3202500" cy="28998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29E5E3C-9EE2-A4D9-77BF-6FAB73755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4591" y="5238751"/>
            <a:ext cx="3202500" cy="71966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604754F-AC48-B5FE-E740-18D613CC85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4591" y="4794250"/>
            <a:ext cx="3202500" cy="28998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A5DACFD6-EB34-41C3-5D15-AF4F5617D2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6475" y="5238751"/>
            <a:ext cx="3202500" cy="71966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783CC8BA-B0E6-4FA5-7BB0-4D05C4E75A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46475" y="4794250"/>
            <a:ext cx="3202500" cy="28998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5B23250F-9789-7A78-1BA7-BEAA50F46331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012E87A1-92F6-996E-1E64-70C76D37F0D0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9AC05DCC-BC36-E83B-40E1-45B54F17DB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2" name="Image 2" descr=" ">
            <a:extLst>
              <a:ext uri="{FF2B5EF4-FFF2-40B4-BE49-F238E27FC236}">
                <a16:creationId xmlns:a16="http://schemas.microsoft.com/office/drawing/2014/main" id="{D5A5BA1A-5558-7287-D8E7-2C6F6FAB52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F1A1A52E-C8EF-7F49-B880-24BA1F9551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132FE15-6F5D-E8D4-FF37-A3F86CFBAA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49277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794161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05B375-B41F-B0A3-E8EF-3F33CECEA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235" y="1612900"/>
            <a:ext cx="3651569" cy="386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7929612-2293-58F2-DF9A-D407F4056E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81723" y="1612900"/>
            <a:ext cx="3904742" cy="386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DE13D32-847F-B3BC-CC95-3DDBFA280E0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3E44E53-765F-B460-148B-737C605A0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D69C0952-04B2-CB3C-1A57-EBBB12465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8DC0E95-8D34-213C-D59F-D3B403DD5A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28006" y="4546601"/>
            <a:ext cx="3202500" cy="28998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4B91828-F069-05F9-776B-228BA41B5A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35719" y="5067300"/>
            <a:ext cx="3202500" cy="71966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F5F586CA-ED14-4AB0-3732-3E738A1D1086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6EC68202-E7EF-9A4E-FB49-14E69F1FA70D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694E986B-921D-8CB6-A5B1-6FF968447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1" name="Image 2" descr=" ">
            <a:extLst>
              <a:ext uri="{FF2B5EF4-FFF2-40B4-BE49-F238E27FC236}">
                <a16:creationId xmlns:a16="http://schemas.microsoft.com/office/drawing/2014/main" id="{514EF3E2-CF47-32F5-99D3-4A9487940E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A6E9F93A-29B5-48D0-0E72-AACDD7CEF5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D196175-BAA6-21F7-8B16-44587EAF2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651506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9545594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82D036-BD4F-54FA-94D8-49BC1DFD8D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04850"/>
            <a:ext cx="4394422" cy="272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3AFB03-4B1A-5ED9-3950-7B297FCDEF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76959" y="2070100"/>
            <a:ext cx="7315041" cy="4083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51F9B0D-6C54-5A99-33F6-C3DC6439EB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688687D-B8D1-F4A0-0E52-4C21BE3B7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7BF8B1AA-9242-E31D-5F00-E4F474577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096FAD3-43EA-123B-A559-BA34D2376E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24423" y="706485"/>
            <a:ext cx="5684410" cy="45754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C8A56D0-5C8D-2693-7B9E-C919A21551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423" y="1378374"/>
            <a:ext cx="4739652" cy="49699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F98DDB3-29EF-B876-8D3A-F4EA864EF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2225" y="3652884"/>
            <a:ext cx="3745903" cy="45754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D433413-765C-BDB1-3765-02BA63E88C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2225" y="4324774"/>
            <a:ext cx="3745903" cy="182837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9AD4E57B-7693-4062-5BD9-8A97CE6B7D48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650BA267-8933-07D9-FF5B-B55FC3E8B1B2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73671CE5-C96B-8060-0A48-FFB4DB404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1" name="Image 2" descr=" ">
            <a:extLst>
              <a:ext uri="{FF2B5EF4-FFF2-40B4-BE49-F238E27FC236}">
                <a16:creationId xmlns:a16="http://schemas.microsoft.com/office/drawing/2014/main" id="{885289E0-C20C-E335-FBA5-5E32996C3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B6CEE314-D4A4-BAA3-6DB2-C3FF0D6179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C246AF7-1F2B-7951-CC2B-7E2CE6F4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899124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99500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835973"/>
            <a:ext cx="11478490" cy="74745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1800" kern="1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Team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949DF1-307F-5A3E-AB1C-85FD9D09A1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826" y="2200275"/>
            <a:ext cx="1655999" cy="165735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F31A86-4075-4B80-2DB1-9700C2B9D0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351" y="4208145"/>
            <a:ext cx="1655999" cy="20858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5E26331-F2CF-A1E5-D53B-E78EDFBB4E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5351" y="4467012"/>
            <a:ext cx="1655999" cy="71675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/ Org 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F36757C2-7993-B78A-860E-92AD28E8CB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71525" y="2200275"/>
            <a:ext cx="1656000" cy="165735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17">
            <a:extLst>
              <a:ext uri="{FF2B5EF4-FFF2-40B4-BE49-F238E27FC236}">
                <a16:creationId xmlns:a16="http://schemas.microsoft.com/office/drawing/2014/main" id="{290B2A0F-031F-70C9-D062-23DC4ED9326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57225" y="2200275"/>
            <a:ext cx="1656000" cy="165735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17">
            <a:extLst>
              <a:ext uri="{FF2B5EF4-FFF2-40B4-BE49-F238E27FC236}">
                <a16:creationId xmlns:a16="http://schemas.microsoft.com/office/drawing/2014/main" id="{8E243389-82FB-9958-3151-8645A66FD58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42925" y="2200275"/>
            <a:ext cx="1656000" cy="165735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Picture Placeholder 17">
            <a:extLst>
              <a:ext uri="{FF2B5EF4-FFF2-40B4-BE49-F238E27FC236}">
                <a16:creationId xmlns:a16="http://schemas.microsoft.com/office/drawing/2014/main" id="{F928C93F-6C4E-1E8A-2A52-B78362725C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28624" y="2200275"/>
            <a:ext cx="1656000" cy="165735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3" name="Straight Connector 12">
            <a:extLst>
              <a:ext uri="{FF2B5EF4-FFF2-40B4-BE49-F238E27FC236}">
                <a16:creationId xmlns:a16="http://schemas.microsoft.com/office/drawing/2014/main" id="{1A864176-463B-906E-B5E9-112B590EB87F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20">
            <a:extLst>
              <a:ext uri="{FF2B5EF4-FFF2-40B4-BE49-F238E27FC236}">
                <a16:creationId xmlns:a16="http://schemas.microsoft.com/office/drawing/2014/main" id="{79EAAE82-78AA-4A60-8F70-892841E3543B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A8EB9C2-2F72-CE8F-2A56-54777157CA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81051" y="4208145"/>
            <a:ext cx="1655999" cy="20858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8F7574F1-7BFB-A660-794F-38504BF355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81051" y="4467012"/>
            <a:ext cx="1655999" cy="71675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/ Org 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87C1E2-2F02-C4A6-586C-DC7E17FB32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66751" y="4208145"/>
            <a:ext cx="1655999" cy="20858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46D41768-753B-7386-448C-1199FCE6BA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6751" y="4467012"/>
            <a:ext cx="1655999" cy="71675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/ Org 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4CADBBE-04A2-6AF6-F50D-217CD4D5D1F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52451" y="4208145"/>
            <a:ext cx="1655999" cy="20858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8F8B133D-3451-4D34-FBAE-FE011FD649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52451" y="4467012"/>
            <a:ext cx="1655999" cy="71675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/ Org 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7B378D01-DED7-9C8A-65D1-F3CEC701D3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38150" y="4208145"/>
            <a:ext cx="1655999" cy="20858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158E6D68-9A18-A29F-D665-2F9CC87A9C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38150" y="4467012"/>
            <a:ext cx="1655999" cy="71675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/ Org </a:t>
            </a:r>
          </a:p>
        </p:txBody>
      </p:sp>
    </p:spTree>
    <p:extLst>
      <p:ext uri="{BB962C8B-B14F-4D97-AF65-F5344CB8AC3E}">
        <p14:creationId xmlns:p14="http://schemas.microsoft.com/office/powerpoint/2010/main" val="24948665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59561E-7D38-CA11-9AE6-C1F689B2FD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41500"/>
            <a:ext cx="3905535" cy="317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F510128-5E55-A5A1-D42F-AE5E0C2A64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46529" y="488950"/>
            <a:ext cx="8045196" cy="4533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F75489-B823-DACD-D5BE-3C953DA4B6B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164CD8E-53EE-356C-7F6E-3CBFA720B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B6A0FE6-7654-4ADB-051B-2BA8A14B8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9D2A54E-D4DD-6FE5-4C8C-CCFF59ECCF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4177" y="5245100"/>
            <a:ext cx="5645120" cy="87122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0100CBD4-621E-0C7B-9A35-BA0A0AFFF46B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937B4D06-2D66-29A6-D624-B0257BF63166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BC955948-04DA-63BC-3664-0AA0BDF84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4" name="Image 2" descr=" ">
            <a:extLst>
              <a:ext uri="{FF2B5EF4-FFF2-40B4-BE49-F238E27FC236}">
                <a16:creationId xmlns:a16="http://schemas.microsoft.com/office/drawing/2014/main" id="{8705ACC3-4400-8F38-121B-E091E24C0E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15A30CD8-15AD-CD43-5B11-6FDDDBA2ED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76E8DC1-DF1E-6513-F57F-C9B3EAF253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341023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335658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E0DB9539-CA85-A892-987C-F1838F5FA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998" y="704850"/>
            <a:ext cx="2920985" cy="2044700"/>
          </a:xfrm>
          <a:prstGeom prst="rect">
            <a:avLst/>
          </a:prstGeom>
        </p:spPr>
      </p:pic>
      <p:pic>
        <p:nvPicPr>
          <p:cNvPr id="4" name="Image 1" descr=" ">
            <a:extLst>
              <a:ext uri="{FF2B5EF4-FFF2-40B4-BE49-F238E27FC236}">
                <a16:creationId xmlns:a16="http://schemas.microsoft.com/office/drawing/2014/main" id="{78FC8F39-2BE4-BED1-30C4-AC9307A0EE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999" y="2978150"/>
            <a:ext cx="7791409" cy="3175000"/>
          </a:xfrm>
          <a:prstGeom prst="rect">
            <a:avLst/>
          </a:prstGeom>
        </p:spPr>
      </p:pic>
      <p:pic>
        <p:nvPicPr>
          <p:cNvPr id="5" name="Image 2" descr=" ">
            <a:extLst>
              <a:ext uri="{FF2B5EF4-FFF2-40B4-BE49-F238E27FC236}">
                <a16:creationId xmlns:a16="http://schemas.microsoft.com/office/drawing/2014/main" id="{2BADAB37-61C8-4B11-6661-E63EFAD71C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86707" y="1841500"/>
            <a:ext cx="3651231" cy="431165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DC97B7-22FC-4601-C2AA-6E04BDE6DF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3967" y="704850"/>
            <a:ext cx="2920620" cy="2044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8C6E85-45CB-A302-B178-D71B6066F3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3967" y="2978150"/>
            <a:ext cx="7791230" cy="317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29B019-2A9F-5EAB-3686-2AC24A6C33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86465" y="1841500"/>
            <a:ext cx="3651568" cy="43116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bIns="144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022449E-EA7F-F16C-5C3B-C4A4CA7ECAE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B052571C-CBAF-9AEF-2B52-3D987D906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8E585174-B1BA-A3B9-19A9-6A717ED1E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C4604AA-82EE-09BC-DF99-219DF2E552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2632" y="704850"/>
            <a:ext cx="4622565" cy="2063190"/>
          </a:xfrm>
          <a:prstGeom prst="rect">
            <a:avLst/>
          </a:prstGeom>
        </p:spPr>
        <p:txBody>
          <a:bodyPr lIns="0" tIns="0" anchor="b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834A56A5-CAB1-5189-D778-420DC98C4A40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8" name="Shape 14">
            <a:extLst>
              <a:ext uri="{FF2B5EF4-FFF2-40B4-BE49-F238E27FC236}">
                <a16:creationId xmlns:a16="http://schemas.microsoft.com/office/drawing/2014/main" id="{42A9D513-8F8A-8503-E98C-E3AC2962583B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4" name="Image 0" descr=" ">
            <a:extLst>
              <a:ext uri="{FF2B5EF4-FFF2-40B4-BE49-F238E27FC236}">
                <a16:creationId xmlns:a16="http://schemas.microsoft.com/office/drawing/2014/main" id="{5BCC9DDF-1DD8-0A70-940C-E0430A6671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8" name="Image 2" descr=" ">
            <a:extLst>
              <a:ext uri="{FF2B5EF4-FFF2-40B4-BE49-F238E27FC236}">
                <a16:creationId xmlns:a16="http://schemas.microsoft.com/office/drawing/2014/main" id="{A21FAF58-F80D-35CC-A883-16503E90752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7CA20528-D24B-3B05-C8D0-A0DA35CC5F7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37FBB4B-AB7E-3A7F-A447-4631DB1D85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934611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235A62-ACF3-BE72-5814-4A7343EB96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3967" y="704850"/>
            <a:ext cx="2920620" cy="2051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0000" bIns="1475999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1CF64-EC4D-F680-8909-C6A4AA6405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16649" y="704850"/>
            <a:ext cx="4628547" cy="2044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0000" bIns="1475999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C1C8210-3B3B-3D6D-10E7-F0F4A0F613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86465" y="704850"/>
            <a:ext cx="3651568" cy="38544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0000" bIns="1475999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C7DD77-F4B5-B152-6D57-4F9B429EFD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3967" y="2978150"/>
            <a:ext cx="7791230" cy="317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0000" bIns="1475999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F0A6B6C-1E13-FF28-3A80-29A9574AEE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F2137-CFC0-599C-1E28-224B94615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A120A9A-36A5-050D-8D1F-146565AEC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4B1A414-CA26-A8FC-F76F-A5DF132E29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86466" y="4986021"/>
            <a:ext cx="3460732" cy="1187450"/>
          </a:xfrm>
          <a:prstGeom prst="rect">
            <a:avLst/>
          </a:prstGeom>
        </p:spPr>
        <p:txBody>
          <a:bodyPr lIns="0" tIns="0" anchor="b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F4D0B0F7-E49D-5C32-62F8-F3CB07FA1BD9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86D37EF3-828C-9C3B-6373-2F743D87D15F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BBE79B43-5B5B-E488-1D7D-48E362724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1" name="Image 2" descr=" ">
            <a:extLst>
              <a:ext uri="{FF2B5EF4-FFF2-40B4-BE49-F238E27FC236}">
                <a16:creationId xmlns:a16="http://schemas.microsoft.com/office/drawing/2014/main" id="{78C3A73B-E8D3-69F4-DD6B-077392C59A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F28C8075-B951-E3B0-F0E5-218EDF1332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93544F-6CB2-F404-A8A0-EC142553DC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3433552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F645D8-981B-E66C-CF3F-6767E9C897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04850"/>
            <a:ext cx="12192000" cy="5448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FB0906E-5DC6-DB6F-8BE0-7D417887A4D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D91DF-C9CC-0283-867B-6420A61B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096D7188-F170-2305-1708-8E359E4AB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0053B3DE-A2F3-431E-0236-C51806852E56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1" name="Shape 14">
            <a:extLst>
              <a:ext uri="{FF2B5EF4-FFF2-40B4-BE49-F238E27FC236}">
                <a16:creationId xmlns:a16="http://schemas.microsoft.com/office/drawing/2014/main" id="{A1A1FB40-F132-A566-1DCF-75262D2AE401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2" name="Image 0" descr=" ">
            <a:extLst>
              <a:ext uri="{FF2B5EF4-FFF2-40B4-BE49-F238E27FC236}">
                <a16:creationId xmlns:a16="http://schemas.microsoft.com/office/drawing/2014/main" id="{73B16ABC-7ADF-F0BB-7AA0-98A7AE6B30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3" name="Image 2" descr=" ">
            <a:extLst>
              <a:ext uri="{FF2B5EF4-FFF2-40B4-BE49-F238E27FC236}">
                <a16:creationId xmlns:a16="http://schemas.microsoft.com/office/drawing/2014/main" id="{4F8AB1A1-F386-29E3-76EA-15DEB3BB37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9" name="Image 5">
            <a:extLst>
              <a:ext uri="{FF2B5EF4-FFF2-40B4-BE49-F238E27FC236}">
                <a16:creationId xmlns:a16="http://schemas.microsoft.com/office/drawing/2014/main" id="{21F94D6F-772F-DC87-C33F-3029908E2A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32AB2D5-2248-D906-F954-7975019B7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2795218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DE727-CD77-5AB1-97B7-04B42B88EC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SE"/>
              <a:t>Click to add image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E777F2B-B6C4-82E4-5323-E104808D0CE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3AE5-87A8-B280-A25E-7F843DDDF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1BB9FDA2-A5E3-B291-2982-208D172EB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36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78C797E-2538-6D45-6F30-9712A02123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3481" y="704850"/>
            <a:ext cx="3460732" cy="5516034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16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A77B79B-8F30-03DB-1CB2-D4362E8163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297" y="1971675"/>
            <a:ext cx="7336328" cy="2393950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4799" b="0" i="1">
                <a:solidFill>
                  <a:schemeClr val="tx1"/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“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dis semper cursus id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”</a:t>
            </a:r>
            <a:endParaRPr lang="en-SE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8AEEAA5-0F7B-3C7E-9344-850E087B7A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5297" y="4530936"/>
            <a:ext cx="7336328" cy="30056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Name Surname, /Position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A5D46EA-7031-6917-C069-1471D92029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2B19D-9232-43D8-A669-A954162CB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1A8AD8A5-C31A-AD60-E294-DFBC69CA6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444F3768-FC7B-AE21-B09A-5E7853A7CF6B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F83E9639-3822-098E-B2FC-175B56C0050B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C0D1D8B0-C942-FADE-B42A-5C9411D68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2" name="Image 2" descr=" ">
            <a:extLst>
              <a:ext uri="{FF2B5EF4-FFF2-40B4-BE49-F238E27FC236}">
                <a16:creationId xmlns:a16="http://schemas.microsoft.com/office/drawing/2014/main" id="{380A8363-B381-64C4-23A9-5ED44B727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1CC6E9F4-5540-E487-F7FD-4CB5E9CE2C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F6114A5-5CA5-8B92-6653-245BAF85EB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0F30A5B4-757D-0517-3F25-CE2E0A246ED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2233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05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">
            <a:extLst>
              <a:ext uri="{FF2B5EF4-FFF2-40B4-BE49-F238E27FC236}">
                <a16:creationId xmlns:a16="http://schemas.microsoft.com/office/drawing/2014/main" id="{8FA1F0C5-1C6C-3C93-3B02-9830BFA024E8}"/>
              </a:ext>
            </a:extLst>
          </p:cNvPr>
          <p:cNvSpPr/>
          <p:nvPr userDrawn="1"/>
        </p:nvSpPr>
        <p:spPr>
          <a:xfrm>
            <a:off x="495298" y="254000"/>
            <a:ext cx="11201341" cy="228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026FFE5-DBD0-A272-FC7B-C3B5F42B2A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08D0C80-5D3B-A4C8-F742-25364AF4B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AB274184-61C1-E6F8-D1A8-CC24B053C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EBC64DB-7856-FAD2-57D0-04AB38E0FC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5929" y="704850"/>
            <a:ext cx="3460732" cy="5516034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12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E6623DE-6944-BEAE-AFF6-D1EC0617FE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4178" y="2611967"/>
            <a:ext cx="7437928" cy="1113367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199" b="0" i="1">
                <a:solidFill>
                  <a:schemeClr val="tx1"/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“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dis semper cursus id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”</a:t>
            </a:r>
            <a:endParaRPr lang="en-SE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17A0A681-A9E9-CB5E-87F2-F36AAF3687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4177" y="3894667"/>
            <a:ext cx="7336328" cy="30056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Name Surname, /Position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BD1E84B8-1F67-DA30-771E-6014C16A94EB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E0D6A84A-9024-9370-B68A-AC4AABCB3B8B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5" name="Image 0" descr=" ">
            <a:extLst>
              <a:ext uri="{FF2B5EF4-FFF2-40B4-BE49-F238E27FC236}">
                <a16:creationId xmlns:a16="http://schemas.microsoft.com/office/drawing/2014/main" id="{DC94032A-4928-3F15-9735-22BAC3B67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7" name="Image 2" descr=" ">
            <a:extLst>
              <a:ext uri="{FF2B5EF4-FFF2-40B4-BE49-F238E27FC236}">
                <a16:creationId xmlns:a16="http://schemas.microsoft.com/office/drawing/2014/main" id="{F90B61B5-6E4A-6BC7-EC14-0429A638D1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07CA8135-AA2C-1CF9-A298-6222FD3090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6DECFAA-8E3A-BE08-40A0-0685EE6CD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E8D71C1B-2477-C252-B361-3EE5A3AE455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3354" y="482600"/>
            <a:ext cx="635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763EA06-95A5-0615-B2E5-D82880886E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44738" y="1835519"/>
            <a:ext cx="7336328" cy="2236751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4799" b="0" i="1">
                <a:solidFill>
                  <a:schemeClr val="tx1"/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“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dis semper cursus id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”</a:t>
            </a:r>
            <a:endParaRPr lang="en-SE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A2A88398-FC59-8A8E-E709-EFDC5820C8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5297" y="2070100"/>
            <a:ext cx="1460492" cy="1204728"/>
          </a:xfrm>
          <a:prstGeom prst="rect">
            <a:avLst/>
          </a:prstGeom>
        </p:spPr>
        <p:txBody>
          <a:bodyPr lIns="0" tIns="0" rIns="0"/>
          <a:lstStyle>
            <a:lvl1pPr marL="0" indent="0" algn="r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Name Surname, / Position</a:t>
            </a:r>
            <a:endParaRPr lang="en-SE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F75DD63-A06E-66F3-8665-8743DF0FCBB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38CD2AB3-C1EF-9854-2317-747F9DC76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6A112BA3-23BD-29C0-07AD-1E086F084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8EE64F2E-D268-4CD5-0699-9C9FDD959703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8495E05C-43A2-9586-2492-432DB585E0B3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5" name="Image 0" descr=" ">
            <a:extLst>
              <a:ext uri="{FF2B5EF4-FFF2-40B4-BE49-F238E27FC236}">
                <a16:creationId xmlns:a16="http://schemas.microsoft.com/office/drawing/2014/main" id="{C2B76C38-C6A5-9200-11EB-8FC95C4BF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6" name="Image 2" descr=" ">
            <a:extLst>
              <a:ext uri="{FF2B5EF4-FFF2-40B4-BE49-F238E27FC236}">
                <a16:creationId xmlns:a16="http://schemas.microsoft.com/office/drawing/2014/main" id="{2B7B6195-61A2-C865-BC7C-C6F2CF27D5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2B45B0CC-0AE3-F3A2-004C-7AAEF3FA4D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E58DD6-F1E5-8281-ABF7-A772727385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526540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x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82629C-576C-0BA2-424B-EC8F4809AB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46804" y="704850"/>
            <a:ext cx="4869816" cy="5448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A24147-5421-BF9F-D618-EEDD15EA88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57889" y="704850"/>
            <a:ext cx="2934111" cy="317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38AD0A-991C-D7BE-90E8-ADDFB4942A6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57889" y="4108450"/>
            <a:ext cx="2934111" cy="2044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bIns="1620000" anchor="ctr" anchorCtr="1"/>
          <a:lstStyle>
            <a:lvl1pPr marL="0" indent="0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GB"/>
              <a:t>Click to add image</a:t>
            </a:r>
            <a:endParaRPr lang="en-SE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E479DA5-AC66-68FA-F6E8-3E5B4B1D5E1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A0AD6-C62B-7BD2-4141-0521ED15A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A4D0D289-6659-C67A-9970-6BEC5B993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FC42DCAD-B57D-F484-9869-4649E739908E}"/>
              </a:ext>
            </a:extLst>
          </p:cNvPr>
          <p:cNvSpPr/>
          <p:nvPr userDrawn="1"/>
        </p:nvSpPr>
        <p:spPr>
          <a:xfrm>
            <a:off x="495298" y="3200400"/>
            <a:ext cx="3403582" cy="27241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582D0765-1245-D12C-B30D-80D116BADE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2224" y="5484495"/>
            <a:ext cx="3189223" cy="457546"/>
          </a:xfrm>
          <a:prstGeom prst="rect">
            <a:avLst/>
          </a:prstGeom>
        </p:spPr>
        <p:txBody>
          <a:bodyPr lIns="0" tIns="0" anchor="b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.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a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nec ac </a:t>
            </a:r>
            <a:r>
              <a:rPr lang="en-GB" err="1"/>
              <a:t>proin</a:t>
            </a:r>
            <a:r>
              <a:rPr lang="en-GB"/>
              <a:t>. Vestibulum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maecenas</a:t>
            </a:r>
            <a:r>
              <a:rPr lang="en-GB"/>
              <a:t> in ipsum </a:t>
            </a:r>
            <a:r>
              <a:rPr lang="en-GB" err="1"/>
              <a:t>montes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 libero </a:t>
            </a:r>
            <a:r>
              <a:rPr lang="en-GB" err="1"/>
              <a:t>ultricies</a:t>
            </a:r>
            <a:r>
              <a:rPr lang="en-GB"/>
              <a:t>. </a:t>
            </a:r>
            <a:endParaRPr lang="en-SE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8EEA9AB-2164-46C9-D336-4B4F35B4DB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2224" y="4921895"/>
            <a:ext cx="3189223" cy="45754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Header</a:t>
            </a:r>
            <a:endParaRPr lang="en-SE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FC47F3B5-E28F-E1C7-C866-EA0F15DB9780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10" name="Shape 14">
            <a:extLst>
              <a:ext uri="{FF2B5EF4-FFF2-40B4-BE49-F238E27FC236}">
                <a16:creationId xmlns:a16="http://schemas.microsoft.com/office/drawing/2014/main" id="{B29FC1E9-7C1A-4FA2-2474-0120D7F45642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12" name="Image 0" descr=" ">
            <a:extLst>
              <a:ext uri="{FF2B5EF4-FFF2-40B4-BE49-F238E27FC236}">
                <a16:creationId xmlns:a16="http://schemas.microsoft.com/office/drawing/2014/main" id="{D3E25E5E-1E9F-5992-049C-EBF15B71E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6" name="Image 2" descr=" ">
            <a:extLst>
              <a:ext uri="{FF2B5EF4-FFF2-40B4-BE49-F238E27FC236}">
                <a16:creationId xmlns:a16="http://schemas.microsoft.com/office/drawing/2014/main" id="{2394A4D6-E628-ECA5-E13D-B4B92FDE55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715FD1-21AA-33ED-11FD-F7F5F7BCF4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CF424C0-A9B3-1F4B-2F92-023A36C06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284692"/>
            <a:ext cx="5486417" cy="167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SE"/>
              <a:t>Title / Chapter</a:t>
            </a:r>
          </a:p>
        </p:txBody>
      </p:sp>
    </p:spTree>
    <p:extLst>
      <p:ext uri="{BB962C8B-B14F-4D97-AF65-F5344CB8AC3E}">
        <p14:creationId xmlns:p14="http://schemas.microsoft.com/office/powerpoint/2010/main" val="2127751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0A109-E751-71C4-70B3-F4436CB2A4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13523" y="6363261"/>
            <a:ext cx="5180205" cy="247650"/>
          </a:xfrm>
          <a:prstGeom prst="rect">
            <a:avLst/>
          </a:prstGeom>
        </p:spPr>
        <p:txBody>
          <a:bodyPr rIns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en-US"/>
              <a:t>Title  |  Full name, Department  |  Volvo Cars  |  Security class: Proprietary</a:t>
            </a:r>
            <a:endParaRPr lang="en-GB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81169E8-33AC-24EF-A1FB-5E1E4C78E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0851" y="6383139"/>
            <a:ext cx="1377893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408" indent="0" algn="r">
              <a:tabLst/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r>
              <a:rPr lang="sv-SE"/>
              <a:t>YYYY.MM.DD</a:t>
            </a:r>
            <a:endParaRPr lang="en-GB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20F4AC2-F310-2E9A-D0AF-4E47A291F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649" y="6383139"/>
            <a:ext cx="369570" cy="2239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fld id="{EECA8F73-ACC7-A64F-8F77-C8CBCE9A3A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EC61AF1-6C9B-F493-9CBC-3737F67605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00010" y="1801333"/>
            <a:ext cx="4006829" cy="3276600"/>
          </a:xfrm>
          <a:prstGeom prst="rect">
            <a:avLst/>
          </a:prstGeom>
        </p:spPr>
        <p:txBody>
          <a:bodyPr lIns="0" tIns="0" anchor="ctr"/>
          <a:lstStyle>
            <a:lvl1pPr marL="0" indent="0" algn="ctr">
              <a:buNone/>
              <a:defRPr sz="2400" b="0" i="0">
                <a:latin typeface="Volvo Centum" panose="020B0404030202020203" pitchFamily="34" charset="0"/>
                <a:cs typeface="Volvo Centum" panose="020B0404030202020203" pitchFamily="34" charset="0"/>
              </a:defRPr>
            </a:lvl1pPr>
          </a:lstStyle>
          <a:p>
            <a:pPr lvl="0"/>
            <a:r>
              <a:rPr lang="en-GB"/>
              <a:t>End.</a:t>
            </a:r>
            <a:endParaRPr lang="en-SE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80B2B53A-042B-CD59-F46B-D60446713767}"/>
              </a:ext>
            </a:extLst>
          </p:cNvPr>
          <p:cNvSpPr/>
          <p:nvPr userDrawn="1"/>
        </p:nvSpPr>
        <p:spPr>
          <a:xfrm>
            <a:off x="0" y="637540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sp>
        <p:nvSpPr>
          <p:cNvPr id="7" name="Shape 14">
            <a:extLst>
              <a:ext uri="{FF2B5EF4-FFF2-40B4-BE49-F238E27FC236}">
                <a16:creationId xmlns:a16="http://schemas.microsoft.com/office/drawing/2014/main" id="{A2B0B2EF-3CA2-C54E-58D0-54CC8AF869EE}"/>
              </a:ext>
            </a:extLst>
          </p:cNvPr>
          <p:cNvSpPr/>
          <p:nvPr userDrawn="1"/>
        </p:nvSpPr>
        <p:spPr>
          <a:xfrm>
            <a:off x="0" y="0"/>
            <a:ext cx="12191937" cy="4826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SE" sz="90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93FB3859-36EA-AAB5-03F0-3C44CBEF8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" y="6375400"/>
            <a:ext cx="12191937" cy="482600"/>
          </a:xfrm>
          <a:prstGeom prst="rect">
            <a:avLst/>
          </a:prstGeom>
        </p:spPr>
      </p:pic>
      <p:pic>
        <p:nvPicPr>
          <p:cNvPr id="10" name="Image 2" descr=" ">
            <a:extLst>
              <a:ext uri="{FF2B5EF4-FFF2-40B4-BE49-F238E27FC236}">
                <a16:creationId xmlns:a16="http://schemas.microsoft.com/office/drawing/2014/main" id="{E3AD30F7-1F8F-5CB5-923E-5CFEF69DBA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" y="0"/>
            <a:ext cx="12191937" cy="48260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4B89B9C1-5EC2-03A2-A95B-FCC3BA3584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298" y="6458108"/>
            <a:ext cx="730246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8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7949DF1-307F-5A3E-AB1C-85FD9D09A1EC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96761" y="180097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F31A86-4075-4B80-2DB1-9700C2B9D05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1670" y="3188971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70970FB0-177F-281A-20AB-543EA49F03D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206170" y="180097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4D4C3D5-9B5C-B7B7-8767-BD76AF3A52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24412" y="3188971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75404109-DC89-AAC7-FB59-CEC2949674CA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484626" y="180097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3732578-4746-C327-49A1-746BDEC85F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7154" y="3188971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D0812B0-4D68-8FF7-2F2F-A21917E437BE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777368" y="180097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DA72A710-1FB4-E0BD-073D-D10EFF7E48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09896" y="3188971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E5DD18C1-09CD-9A7D-7CBB-D26E39AE38B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0070109" y="180097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04468FE-5BED-193F-679D-0E4934E3BF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02637" y="3188971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4F005859-2802-6B8D-EBC9-F8524718AD0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13428" y="384399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2F31BBF4-FDA2-8427-3999-503D2C49F4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670" y="5233068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17769836-45D1-C735-F90C-B1BDFBDC40A5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3206170" y="384399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3D987D6A-B185-0894-EF24-86EBC65702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21404" y="5233068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F7A768A6-7848-F880-A023-FEB64D36C87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8912" y="384399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D0196025-519C-0B25-79EB-2BFABF7256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14146" y="5233068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8" name="Picture Placeholder 17">
            <a:extLst>
              <a:ext uri="{FF2B5EF4-FFF2-40B4-BE49-F238E27FC236}">
                <a16:creationId xmlns:a16="http://schemas.microsoft.com/office/drawing/2014/main" id="{A093F4C4-E96B-B49D-D9B1-83F2EC36E122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791654" y="384399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7BB32350-BAB0-30B2-FE9D-B7A79B6E0A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06888" y="5233068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50" name="Picture Placeholder 17">
            <a:extLst>
              <a:ext uri="{FF2B5EF4-FFF2-40B4-BE49-F238E27FC236}">
                <a16:creationId xmlns:a16="http://schemas.microsoft.com/office/drawing/2014/main" id="{C2A7F05F-36EE-11AC-91FE-953402F1FA93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10084395" y="3843995"/>
            <a:ext cx="1224000" cy="1224000"/>
          </a:xfrm>
          <a:prstGeom prst="ellipse">
            <a:avLst/>
          </a:prstGeom>
          <a:solidFill>
            <a:srgbClr val="DFDFDF"/>
          </a:solidFill>
        </p:spPr>
        <p:txBody>
          <a:bodyPr/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336C10EE-E138-4E9A-0CED-B2C58597FA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99629" y="5233068"/>
            <a:ext cx="1559243" cy="359442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 Surname</a:t>
            </a:r>
          </a:p>
        </p:txBody>
      </p:sp>
      <p:cxnSp>
        <p:nvCxnSpPr>
          <p:cNvPr id="3" name="Straight Connector 12">
            <a:extLst>
              <a:ext uri="{FF2B5EF4-FFF2-40B4-BE49-F238E27FC236}">
                <a16:creationId xmlns:a16="http://schemas.microsoft.com/office/drawing/2014/main" id="{95045C43-D029-7922-B3A7-8A571E175A18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20">
            <a:extLst>
              <a:ext uri="{FF2B5EF4-FFF2-40B4-BE49-F238E27FC236}">
                <a16:creationId xmlns:a16="http://schemas.microsoft.com/office/drawing/2014/main" id="{373475A5-AB6A-729C-9E30-BFA6A9607180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1">
            <a:extLst>
              <a:ext uri="{FF2B5EF4-FFF2-40B4-BE49-F238E27FC236}">
                <a16:creationId xmlns:a16="http://schemas.microsoft.com/office/drawing/2014/main" id="{D9CF45A2-6590-CFB9-0517-9D0A61D7EB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835973"/>
            <a:ext cx="11478490" cy="74745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1800" kern="1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403058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4">
            <a:extLst>
              <a:ext uri="{FF2B5EF4-FFF2-40B4-BE49-F238E27FC236}">
                <a16:creationId xmlns:a16="http://schemas.microsoft.com/office/drawing/2014/main" id="{75DCEBEA-FF9E-CC3D-FDE9-A8E6F88F8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43473" y="3346585"/>
            <a:ext cx="1904990" cy="1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4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F08D46-3612-79F1-54CD-9FB0F12CE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7" y="732058"/>
            <a:ext cx="6261328" cy="2228171"/>
          </a:xfrm>
        </p:spPr>
        <p:txBody>
          <a:bodyPr/>
          <a:lstStyle>
            <a:lvl1pPr>
              <a:lnSpc>
                <a:spcPct val="85000"/>
              </a:lnSpc>
              <a:defRPr sz="6400" kern="100" baseline="0"/>
            </a:lvl1pPr>
          </a:lstStyle>
          <a:p>
            <a:r>
              <a:rPr lang="en-GB"/>
              <a:t>Heading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D0B13441-808E-C475-37B0-F177BBE89573}"/>
              </a:ext>
            </a:extLst>
          </p:cNvPr>
          <p:cNvGrpSpPr/>
          <p:nvPr userDrawn="1"/>
        </p:nvGrpSpPr>
        <p:grpSpPr>
          <a:xfrm>
            <a:off x="0" y="557986"/>
            <a:ext cx="12193200" cy="5741345"/>
            <a:chOff x="0" y="557986"/>
            <a:chExt cx="12193200" cy="5741345"/>
          </a:xfrm>
        </p:grpSpPr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AF810163-12D0-78B3-1240-F267E20F7B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59368"/>
              <a:ext cx="12193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8">
              <a:extLst>
                <a:ext uri="{FF2B5EF4-FFF2-40B4-BE49-F238E27FC236}">
                  <a16:creationId xmlns:a16="http://schemas.microsoft.com/office/drawing/2014/main" id="{CD98809B-2F8C-C460-38DC-FB57518F960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713321" y="3427186"/>
              <a:ext cx="5738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D8888E67-877F-9C24-F325-EBC3C17791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299331"/>
              <a:ext cx="12193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5378EE-1179-A10A-AF23-AE25FFF441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6754" y="732058"/>
            <a:ext cx="3857897" cy="5100638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1DBA1-0E7E-CFAE-E2F1-5EDBED6FA7B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1E62AD4-C65E-48D6-BBBD-039E1F08E1CD}" type="datetime1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39D6A-16EA-AA9B-66A9-B9CA283B9C5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136A91-A950-D460-876D-7A445D8ACEC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50574-DC85-2AC8-5B89-981D550605A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185" y="298726"/>
            <a:ext cx="7905750" cy="185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Title / Chapter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76D197-BDE7-6803-154A-DCF75ABB3CE8}"/>
              </a:ext>
            </a:extLst>
          </p:cNvPr>
          <p:cNvCxnSpPr>
            <a:cxnSpLocks/>
          </p:cNvCxnSpPr>
          <p:nvPr userDrawn="1"/>
        </p:nvCxnSpPr>
        <p:spPr>
          <a:xfrm>
            <a:off x="0" y="6299331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31052F-5238-6763-657D-9DD4FFF4CF53}"/>
              </a:ext>
            </a:extLst>
          </p:cNvPr>
          <p:cNvCxnSpPr>
            <a:cxnSpLocks/>
          </p:cNvCxnSpPr>
          <p:nvPr userDrawn="1"/>
        </p:nvCxnSpPr>
        <p:spPr>
          <a:xfrm>
            <a:off x="0" y="559368"/>
            <a:ext cx="12193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073294-CE01-71E7-2737-FC9605BF86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185" y="1381886"/>
            <a:ext cx="7754940" cy="4152825"/>
          </a:xfrm>
        </p:spPr>
        <p:txBody>
          <a:bodyPr anchor="ctr" anchorCtr="0"/>
          <a:lstStyle>
            <a:lvl1pPr marL="0" inden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691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92447" y="6386514"/>
            <a:ext cx="1476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 kern="100" baseline="0">
                <a:solidFill>
                  <a:schemeClr val="tx2"/>
                </a:solidFill>
              </a:defRPr>
            </a:lvl1pPr>
          </a:lstStyle>
          <a:p>
            <a:fld id="{71E62AD4-C65E-48D6-BBBD-039E1F08E1CD}" type="datetime1">
              <a:rPr lang="en-GB" smtClean="0"/>
              <a:pPr/>
              <a:t>23/01/2026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8869" y="6386514"/>
            <a:ext cx="5616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kern="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 |  Full name, Department  |  Volvo Cars  |  Security class: Proprietary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675" y="6386514"/>
            <a:ext cx="72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kern="100" baseline="0">
                <a:solidFill>
                  <a:schemeClr val="tx2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45401296-9B95-5420-8D6A-DD8DE74D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776289"/>
            <a:ext cx="11484000" cy="6143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85BCBA-8390-1D80-4227-16236B39A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1583469"/>
            <a:ext cx="11483975" cy="42943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45F1966-01C5-F18B-74B8-C8D7ADC2F894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50043" y="6466912"/>
            <a:ext cx="779167" cy="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2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10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080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100" kern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3">
          <p15:clr>
            <a:srgbClr val="A4A3A4"/>
          </p15:clr>
        </p15:guide>
        <p15:guide id="3" pos="222">
          <p15:clr>
            <a:srgbClr val="A4A3A4"/>
          </p15:clr>
        </p15:guide>
        <p15:guide id="5" pos="7458">
          <p15:clr>
            <a:srgbClr val="A4A3A4"/>
          </p15:clr>
        </p15:guide>
        <p15:guide id="10" orient="horz" pos="4116">
          <p15:clr>
            <a:srgbClr val="A4A3A4"/>
          </p15:clr>
        </p15:guide>
        <p15:guide id="11" pos="3840">
          <p15:clr>
            <a:srgbClr val="A4A3A4"/>
          </p15:clr>
        </p15:guide>
        <p15:guide id="12" orient="horz" pos="3702">
          <p15:clr>
            <a:srgbClr val="A4A3A4"/>
          </p15:clr>
        </p15:guide>
        <p15:guide id="13" orient="horz" pos="216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32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</p:sldLayoutIdLst>
  <p:hf hdr="0"/>
  <p:txStyles>
    <p:titleStyle>
      <a:lvl1pPr algn="ctr" defTabSz="457109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6" indent="-171416" algn="l" defTabSz="45710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01" indent="-142846" algn="l" defTabSz="457109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86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9940" indent="-114277" algn="l" defTabSz="457109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94" indent="-114277" algn="l" defTabSz="457109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049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603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157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711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5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09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663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17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771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326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88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43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volvocars.com/intl/careers/graduates/" TargetMode="Externa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A5287-CE6A-7898-3FAD-959095F6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9F62C-D1D9-8842-F318-1824128F29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09"/>
            <a:r>
              <a:rPr lang="sv-SE">
                <a:solidFill>
                  <a:srgbClr val="FFFFFF">
                    <a:lumMod val="65000"/>
                  </a:srgbClr>
                </a:solidFill>
              </a:rPr>
              <a:t>YYYY.MM.DD</a:t>
            </a:r>
            <a:endParaRPr lang="en-GB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364826-BC17-C1B6-66EF-48CE5CA2E6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162" y="637116"/>
            <a:ext cx="4484326" cy="5583767"/>
          </a:xfrm>
        </p:spPr>
        <p:txBody>
          <a:bodyPr/>
          <a:lstStyle/>
          <a:p>
            <a:r>
              <a:rPr lang="en-US" sz="1400" b="1" dirty="0"/>
              <a:t>Join Volvo Cars Graduate Programme 2026</a:t>
            </a:r>
          </a:p>
          <a:p>
            <a:r>
              <a:rPr lang="en-US" sz="1400" dirty="0"/>
              <a:t>Kick-start your career with hands-on learning, global exposure and senior mentorship. During 18 months, you’ll rotate through Engineering, Manufacturing and Commercial functions, working hands-on with impactful projects and global teams. You’ll discover different roles, stretch your skills and explore new ways to grow, learn and challenge yourself.</a:t>
            </a:r>
          </a:p>
          <a:p>
            <a:endParaRPr lang="en-US" sz="1400" dirty="0"/>
          </a:p>
          <a:p>
            <a:r>
              <a:rPr lang="en-US" sz="1400" dirty="0"/>
              <a:t>You’ll be part of a collaborative, inclusive community of graduates. With cross-functional rotations, targeted learning modules, and mentorship from executive leaders, you’ll develop the leadership skills and confidence to drive innovation across Volvo Cars.</a:t>
            </a:r>
          </a:p>
          <a:p>
            <a:endParaRPr lang="en-US" sz="1400" dirty="0"/>
          </a:p>
          <a:p>
            <a:r>
              <a:rPr lang="en-US" sz="1400" b="1" dirty="0"/>
              <a:t>Who are you?</a:t>
            </a:r>
          </a:p>
          <a:p>
            <a:r>
              <a:rPr lang="en-US" sz="1400" dirty="0"/>
              <a:t>To be considered for the program, you must have a Master's degree within engineering completed between December 2024 and September 2026. Do you have drive, will and curiosity! </a:t>
            </a:r>
            <a:r>
              <a:rPr lang="en-US" sz="1400" b="1" dirty="0"/>
              <a:t>Go all in. Apply today and shape the next 100 years.</a:t>
            </a:r>
          </a:p>
          <a:p>
            <a:endParaRPr lang="en-US" sz="1400" dirty="0"/>
          </a:p>
          <a:p>
            <a:r>
              <a:rPr lang="en-US" sz="1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 Graduates | Volvo Cars - INTL</a:t>
            </a:r>
            <a:endParaRPr lang="en-US" sz="1400" b="1" dirty="0"/>
          </a:p>
          <a:p>
            <a:endParaRPr lang="sv-SE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91FF53-C5EF-D91D-9870-F20732234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09"/>
            <a:fld id="{EECA8F73-ACC7-A64F-8F77-C8CBCE9A3AB4}" type="slidenum">
              <a:rPr lang="en-GB">
                <a:solidFill>
                  <a:srgbClr val="FFFFFF">
                    <a:lumMod val="65000"/>
                  </a:srgbClr>
                </a:solidFill>
              </a:rPr>
              <a:pPr defTabSz="457109"/>
              <a:t>1</a:t>
            </a:fld>
            <a:endParaRPr lang="en-GB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5" name="Picture 4" descr="A person standing next to a car&#10;&#10;AI-generated content may be incorrect.">
            <a:extLst>
              <a:ext uri="{FF2B5EF4-FFF2-40B4-BE49-F238E27FC236}">
                <a16:creationId xmlns:a16="http://schemas.microsoft.com/office/drawing/2014/main" id="{4EECE8B1-E729-0B5B-6475-2FEAD3E1C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3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04F7EC-DDEE-F9E4-FEDF-B1607474E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6086" y="1493915"/>
            <a:ext cx="5989759" cy="1194590"/>
          </a:xfrm>
        </p:spPr>
        <p:txBody>
          <a:bodyPr/>
          <a:lstStyle/>
          <a:p>
            <a:r>
              <a:rPr lang="en-GB" sz="3600"/>
              <a:t>Go all in.</a:t>
            </a:r>
            <a:br>
              <a:rPr lang="en-GB" sz="3600"/>
            </a:br>
            <a:r>
              <a:rPr lang="en-GB" sz="3600"/>
              <a:t>Shape the next 100 years.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BBDC8C-C84C-B712-DFDE-A6AD7EDDB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6086" y="3118114"/>
            <a:ext cx="5275163" cy="15103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600" dirty="0"/>
              <a:t>Fast track your career. Build a global network and gain experience through cross functional rotations in the 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Volvo Cars Graduate Programme.</a:t>
            </a:r>
          </a:p>
        </p:txBody>
      </p:sp>
      <p:pic>
        <p:nvPicPr>
          <p:cNvPr id="7" name="Picture 6" descr="A close-up of black letters&#10;&#10;AI-generated content may be incorrect.">
            <a:extLst>
              <a:ext uri="{FF2B5EF4-FFF2-40B4-BE49-F238E27FC236}">
                <a16:creationId xmlns:a16="http://schemas.microsoft.com/office/drawing/2014/main" id="{DA08EF7B-C3F8-F917-C7CD-2E14A2DB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67" y="273156"/>
            <a:ext cx="1270000" cy="3683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2662C8-8163-0AE9-A86E-DFDFBE1E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182" y="5058107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5A2319-3B86-C2DE-67F2-41EB64DE1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4" t="4320" r="31103" b="8531"/>
          <a:stretch>
            <a:fillRect/>
          </a:stretch>
        </p:blipFill>
        <p:spPr bwMode="auto">
          <a:xfrm>
            <a:off x="-11722" y="0"/>
            <a:ext cx="5275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76CF646-01FB-EDB3-C538-550C111C5067}"/>
              </a:ext>
            </a:extLst>
          </p:cNvPr>
          <p:cNvSpPr txBox="1">
            <a:spLocks/>
          </p:cNvSpPr>
          <p:nvPr/>
        </p:nvSpPr>
        <p:spPr>
          <a:xfrm>
            <a:off x="6952629" y="5921062"/>
            <a:ext cx="3024553" cy="517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4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lvo Centum"/>
                <a:ea typeface="+mn-ea"/>
                <a:cs typeface="+mn-cs"/>
              </a:rPr>
              <a:t>Shape what’s next. </a:t>
            </a:r>
            <a:r>
              <a:rPr kumimoji="0" lang="en-GB" sz="150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lvo Centum"/>
                <a:ea typeface="+mn-ea"/>
                <a:cs typeface="+mn-cs"/>
              </a:rPr>
              <a:t>Apply today.</a:t>
            </a:r>
          </a:p>
        </p:txBody>
      </p:sp>
    </p:spTree>
    <p:extLst>
      <p:ext uri="{BB962C8B-B14F-4D97-AF65-F5344CB8AC3E}">
        <p14:creationId xmlns:p14="http://schemas.microsoft.com/office/powerpoint/2010/main" val="25466143"/>
      </p:ext>
    </p:extLst>
  </p:cSld>
  <p:clrMapOvr>
    <a:masterClrMapping/>
  </p:clrMapOvr>
</p:sld>
</file>

<file path=ppt/theme/theme1.xml><?xml version="1.0" encoding="utf-8"?>
<a:theme xmlns:a="http://schemas.openxmlformats.org/drawingml/2006/main" name="Volvo Cars: Bright Theme">
  <a:themeElements>
    <a:clrScheme name="Volvo">
      <a:dk1>
        <a:srgbClr val="000000"/>
      </a:dk1>
      <a:lt1>
        <a:srgbClr val="FFFFFF"/>
      </a:lt1>
      <a:dk2>
        <a:srgbClr val="969696"/>
      </a:dk2>
      <a:lt2>
        <a:srgbClr val="C7C7C7"/>
      </a:lt2>
      <a:accent1>
        <a:srgbClr val="0B2DED"/>
      </a:accent1>
      <a:accent2>
        <a:srgbClr val="92B8F9"/>
      </a:accent2>
      <a:accent3>
        <a:srgbClr val="E7EEFF"/>
      </a:accent3>
      <a:accent4>
        <a:srgbClr val="FD6408"/>
      </a:accent4>
      <a:accent5>
        <a:srgbClr val="3A1212"/>
      </a:accent5>
      <a:accent6>
        <a:srgbClr val="ECD9B9"/>
      </a:accent6>
      <a:hlink>
        <a:srgbClr val="000000"/>
      </a:hlink>
      <a:folHlink>
        <a:srgbClr val="5E5E5E"/>
      </a:folHlink>
    </a:clrScheme>
    <a:fontScheme name="Volvo">
      <a:majorFont>
        <a:latin typeface="Volvo Centum"/>
        <a:ea typeface=""/>
        <a:cs typeface=""/>
      </a:majorFont>
      <a:minorFont>
        <a:latin typeface="Volvo Cent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500" dirty="0" err="1" smtClean="0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500" dirty="0"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olvo Cars Template PPT höst 2025_v8.potx" id="{0C453D52-B830-4AA3-813E-42E30B23FB61}" vid="{F14803CA-E0BC-4524-82E7-C35AE2CD2B43}"/>
    </a:ext>
  </a:extLst>
</a:theme>
</file>

<file path=ppt/theme/theme2.xml><?xml version="1.0" encoding="utf-8"?>
<a:theme xmlns:a="http://schemas.openxmlformats.org/drawingml/2006/main" name="Volvo Cars bright theme">
  <a:themeElements>
    <a:clrScheme name="Volvo Ca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2EEB"/>
      </a:accent1>
      <a:accent2>
        <a:srgbClr val="0B4DFE"/>
      </a:accent2>
      <a:accent3>
        <a:srgbClr val="4476FE"/>
      </a:accent3>
      <a:accent4>
        <a:srgbClr val="F76020"/>
      </a:accent4>
      <a:accent5>
        <a:srgbClr val="F1861F"/>
      </a:accent5>
      <a:accent6>
        <a:srgbClr val="EF9D58"/>
      </a:accent6>
      <a:hlink>
        <a:srgbClr val="0B4DFE"/>
      </a:hlink>
      <a:folHlink>
        <a:srgbClr val="4476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2BE9B5-5DA1-0A40-8344-8827521CEEC6}" vid="{E69E2518-D1FD-9546-8F2E-4DBB1CAA63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fea2623-af8f-4fb8-b1cf-b63cc8e496aa}" enabled="1" method="Standard" siteId="{81fa766e-a349-4867-8bf4-ab35e250a08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206</Words>
  <Application>Microsoft Macintosh PowerPoint</Application>
  <PresentationFormat>Bredbild</PresentationFormat>
  <Paragraphs>16</Paragraphs>
  <Slides>2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</vt:i4>
      </vt:variant>
    </vt:vector>
  </HeadingPairs>
  <TitlesOfParts>
    <vt:vector size="9" baseType="lpstr">
      <vt:lpstr>Aptos</vt:lpstr>
      <vt:lpstr>Arial</vt:lpstr>
      <vt:lpstr>Volvo Centum</vt:lpstr>
      <vt:lpstr>Volvo Centum Display</vt:lpstr>
      <vt:lpstr>Volvo Centum Regular</vt:lpstr>
      <vt:lpstr>Volvo Cars: Bright Theme</vt:lpstr>
      <vt:lpstr>Volvo Cars bright theme</vt:lpstr>
      <vt:lpstr>PowerPoint-presentation</vt:lpstr>
      <vt:lpstr>Go all in. Shape the next 100 years.</vt:lpstr>
    </vt:vector>
  </TitlesOfParts>
  <Company>Volvo Cars Group W11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Wall, Linda</dc:creator>
  <cp:lastModifiedBy>Petter Bertilsson Forsberg</cp:lastModifiedBy>
  <cp:revision>2</cp:revision>
  <dcterms:created xsi:type="dcterms:W3CDTF">2026-01-14T08:22:03Z</dcterms:created>
  <dcterms:modified xsi:type="dcterms:W3CDTF">2026-01-23T09:26:12Z</dcterms:modified>
</cp:coreProperties>
</file>